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9" r:id="rId3"/>
    <p:sldId id="294" r:id="rId4"/>
    <p:sldId id="295" r:id="rId5"/>
    <p:sldId id="287" r:id="rId6"/>
    <p:sldId id="296" r:id="rId7"/>
    <p:sldId id="297" r:id="rId8"/>
    <p:sldId id="260" r:id="rId9"/>
    <p:sldId id="263" r:id="rId10"/>
    <p:sldId id="298" r:id="rId11"/>
    <p:sldId id="264" r:id="rId12"/>
    <p:sldId id="265" r:id="rId13"/>
    <p:sldId id="266" r:id="rId14"/>
    <p:sldId id="267" r:id="rId15"/>
    <p:sldId id="299" r:id="rId16"/>
    <p:sldId id="268" r:id="rId17"/>
    <p:sldId id="269" r:id="rId18"/>
    <p:sldId id="270" r:id="rId19"/>
    <p:sldId id="300" r:id="rId20"/>
    <p:sldId id="301" r:id="rId21"/>
    <p:sldId id="288" r:id="rId22"/>
    <p:sldId id="302" r:id="rId2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72549" autoAdjust="0"/>
  </p:normalViewPr>
  <p:slideViewPr>
    <p:cSldViewPr snapToGrid="0" snapToObjects="1">
      <p:cViewPr varScale="1">
        <p:scale>
          <a:sx n="56" d="100"/>
          <a:sy n="56" d="100"/>
        </p:scale>
        <p:origin x="169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CC051-EE65-4813-AFFF-A665B5A9A19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tr-TR"/>
        </a:p>
      </dgm:t>
    </dgm:pt>
    <dgm:pt modelId="{32B1EA32-A2C7-42B8-B7FE-51E7E6D6B5B3}">
      <dgm:prSet phldrT="[Metin]" custT="1"/>
      <dgm:spPr/>
      <dgm:t>
        <a:bodyPr/>
        <a:lstStyle/>
        <a:p>
          <a:r>
            <a:rPr lang="ar-SA" sz="3200" b="1" dirty="0">
              <a:latin typeface="Calibri" panose="020F0502020204030204" pitchFamily="34" charset="0"/>
              <a:cs typeface="Calibri" panose="020F0502020204030204" pitchFamily="34" charset="0"/>
            </a:rPr>
            <a:t>العنف الجسدي</a:t>
          </a:r>
          <a:endParaRPr lang="tr-TR" sz="3200" b="1" dirty="0">
            <a:latin typeface="Calibri" panose="020F0502020204030204" pitchFamily="34" charset="0"/>
            <a:cs typeface="Calibri" panose="020F0502020204030204" pitchFamily="34" charset="0"/>
          </a:endParaRPr>
        </a:p>
      </dgm:t>
    </dgm:pt>
    <dgm:pt modelId="{7AA0F333-A48E-44A5-85E1-7790184DC4B7}" type="parTrans" cxnId="{261AA3B0-E574-4CE6-BD1E-B0D881BFE1C3}">
      <dgm:prSet/>
      <dgm:spPr/>
      <dgm:t>
        <a:bodyPr/>
        <a:lstStyle/>
        <a:p>
          <a:endParaRPr lang="tr-TR" sz="3200" b="1">
            <a:latin typeface="Calibri" panose="020F0502020204030204" pitchFamily="34" charset="0"/>
            <a:cs typeface="Calibri" panose="020F0502020204030204" pitchFamily="34" charset="0"/>
          </a:endParaRPr>
        </a:p>
      </dgm:t>
    </dgm:pt>
    <dgm:pt modelId="{4CC21709-76E3-4AA9-88F5-B118BB566B53}" type="sibTrans" cxnId="{261AA3B0-E574-4CE6-BD1E-B0D881BFE1C3}">
      <dgm:prSet custT="1"/>
      <dgm:spPr/>
      <dgm:t>
        <a:bodyPr/>
        <a:lstStyle/>
        <a:p>
          <a:endParaRPr lang="tr-TR" sz="3200" b="1">
            <a:latin typeface="Calibri" panose="020F0502020204030204" pitchFamily="34" charset="0"/>
            <a:cs typeface="Calibri" panose="020F0502020204030204" pitchFamily="34" charset="0"/>
          </a:endParaRPr>
        </a:p>
      </dgm:t>
    </dgm:pt>
    <dgm:pt modelId="{108ACC6C-0E43-445F-9285-1D8C069D1710}">
      <dgm:prSet phldrT="[Metin]" custT="1"/>
      <dgm:spPr/>
      <dgm:t>
        <a:bodyPr/>
        <a:lstStyle/>
        <a:p>
          <a:r>
            <a:rPr lang="ar-SA" sz="3200" b="1" dirty="0">
              <a:latin typeface="Calibri" panose="020F0502020204030204" pitchFamily="34" charset="0"/>
              <a:cs typeface="Calibri" panose="020F0502020204030204" pitchFamily="34" charset="0"/>
            </a:rPr>
            <a:t>العنف النفسي</a:t>
          </a:r>
          <a:endParaRPr lang="tr-TR" sz="3200" b="1" dirty="0">
            <a:latin typeface="Calibri" panose="020F0502020204030204" pitchFamily="34" charset="0"/>
            <a:cs typeface="Calibri" panose="020F0502020204030204" pitchFamily="34" charset="0"/>
          </a:endParaRPr>
        </a:p>
      </dgm:t>
    </dgm:pt>
    <dgm:pt modelId="{D49210C0-E68D-4B81-B79C-8438B634FA07}" type="parTrans" cxnId="{65AC6626-2C94-4424-9240-7D1A57884C5F}">
      <dgm:prSet/>
      <dgm:spPr/>
      <dgm:t>
        <a:bodyPr/>
        <a:lstStyle/>
        <a:p>
          <a:endParaRPr lang="tr-TR" sz="3200" b="1">
            <a:latin typeface="Calibri" panose="020F0502020204030204" pitchFamily="34" charset="0"/>
            <a:cs typeface="Calibri" panose="020F0502020204030204" pitchFamily="34" charset="0"/>
          </a:endParaRPr>
        </a:p>
      </dgm:t>
    </dgm:pt>
    <dgm:pt modelId="{441CA89D-0F10-458A-91C5-8AED63BF38C1}" type="sibTrans" cxnId="{65AC6626-2C94-4424-9240-7D1A57884C5F}">
      <dgm:prSet custT="1"/>
      <dgm:spPr/>
      <dgm:t>
        <a:bodyPr/>
        <a:lstStyle/>
        <a:p>
          <a:endParaRPr lang="tr-TR" sz="3200" b="1">
            <a:latin typeface="Calibri" panose="020F0502020204030204" pitchFamily="34" charset="0"/>
            <a:cs typeface="Calibri" panose="020F0502020204030204" pitchFamily="34" charset="0"/>
          </a:endParaRPr>
        </a:p>
      </dgm:t>
    </dgm:pt>
    <dgm:pt modelId="{76815EA7-0EF7-4BEA-AAA9-BA8487391A64}">
      <dgm:prSet custT="1"/>
      <dgm:spPr/>
      <dgm:t>
        <a:bodyPr/>
        <a:lstStyle/>
        <a:p>
          <a:r>
            <a:rPr lang="ar-SA" sz="3200" b="1" dirty="0">
              <a:latin typeface="Calibri" panose="020F0502020204030204" pitchFamily="34" charset="0"/>
              <a:cs typeface="Calibri" panose="020F0502020204030204" pitchFamily="34" charset="0"/>
            </a:rPr>
            <a:t>العنف العاطفي</a:t>
          </a:r>
          <a:endParaRPr lang="tr-TR" sz="3200" b="1" dirty="0">
            <a:latin typeface="Calibri" panose="020F0502020204030204" pitchFamily="34" charset="0"/>
            <a:cs typeface="Calibri" panose="020F0502020204030204" pitchFamily="34" charset="0"/>
          </a:endParaRPr>
        </a:p>
      </dgm:t>
    </dgm:pt>
    <dgm:pt modelId="{14602293-E33C-4BC8-AE3D-7551455C093E}" type="parTrans" cxnId="{E1D8C472-EFD3-4A01-A879-4E6C85EAE348}">
      <dgm:prSet/>
      <dgm:spPr/>
      <dgm:t>
        <a:bodyPr/>
        <a:lstStyle/>
        <a:p>
          <a:endParaRPr lang="tr-TR" sz="3200" b="1">
            <a:latin typeface="Calibri" panose="020F0502020204030204" pitchFamily="34" charset="0"/>
            <a:cs typeface="Calibri" panose="020F0502020204030204" pitchFamily="34" charset="0"/>
          </a:endParaRPr>
        </a:p>
      </dgm:t>
    </dgm:pt>
    <dgm:pt modelId="{5580305C-9E1A-43CA-BFEF-7481FD406762}" type="sibTrans" cxnId="{E1D8C472-EFD3-4A01-A879-4E6C85EAE348}">
      <dgm:prSet custT="1"/>
      <dgm:spPr/>
      <dgm:t>
        <a:bodyPr/>
        <a:lstStyle/>
        <a:p>
          <a:endParaRPr lang="tr-TR" sz="3200" b="1">
            <a:latin typeface="Calibri" panose="020F0502020204030204" pitchFamily="34" charset="0"/>
            <a:cs typeface="Calibri" panose="020F0502020204030204" pitchFamily="34" charset="0"/>
          </a:endParaRPr>
        </a:p>
      </dgm:t>
    </dgm:pt>
    <dgm:pt modelId="{E0FCB130-B703-4101-9291-A764F856CEF1}">
      <dgm:prSet custT="1"/>
      <dgm:spPr/>
      <dgm:t>
        <a:bodyPr/>
        <a:lstStyle/>
        <a:p>
          <a:r>
            <a:rPr lang="ar-SA" sz="3200" b="1" dirty="0">
              <a:latin typeface="Calibri" panose="020F0502020204030204" pitchFamily="34" charset="0"/>
              <a:cs typeface="Calibri" panose="020F0502020204030204" pitchFamily="34" charset="0"/>
            </a:rPr>
            <a:t>العنف اللفظي</a:t>
          </a:r>
          <a:endParaRPr lang="tr-TR" sz="3200" b="1" dirty="0">
            <a:latin typeface="Calibri" panose="020F0502020204030204" pitchFamily="34" charset="0"/>
            <a:cs typeface="Calibri" panose="020F0502020204030204" pitchFamily="34" charset="0"/>
          </a:endParaRPr>
        </a:p>
      </dgm:t>
    </dgm:pt>
    <dgm:pt modelId="{61D05738-C1BB-4148-9A27-A0FC7FB22521}" type="parTrans" cxnId="{4132761B-ED3B-4DA4-9D12-850EE70756F8}">
      <dgm:prSet/>
      <dgm:spPr/>
      <dgm:t>
        <a:bodyPr/>
        <a:lstStyle/>
        <a:p>
          <a:endParaRPr lang="tr-TR" sz="3200" b="1">
            <a:latin typeface="Calibri" panose="020F0502020204030204" pitchFamily="34" charset="0"/>
            <a:cs typeface="Calibri" panose="020F0502020204030204" pitchFamily="34" charset="0"/>
          </a:endParaRPr>
        </a:p>
      </dgm:t>
    </dgm:pt>
    <dgm:pt modelId="{1927E471-D57F-4E6D-B224-11A5E101BD6B}" type="sibTrans" cxnId="{4132761B-ED3B-4DA4-9D12-850EE70756F8}">
      <dgm:prSet custT="1"/>
      <dgm:spPr/>
      <dgm:t>
        <a:bodyPr/>
        <a:lstStyle/>
        <a:p>
          <a:endParaRPr lang="tr-TR" sz="3200" b="1">
            <a:latin typeface="Calibri" panose="020F0502020204030204" pitchFamily="34" charset="0"/>
            <a:cs typeface="Calibri" panose="020F0502020204030204" pitchFamily="34" charset="0"/>
          </a:endParaRPr>
        </a:p>
      </dgm:t>
    </dgm:pt>
    <dgm:pt modelId="{A5BEB847-E4CC-4A4C-A478-68B1C4012665}">
      <dgm:prSet phldrT="[Metin]"/>
      <dgm:spPr/>
      <dgm:t>
        <a:bodyPr/>
        <a:lstStyle/>
        <a:p>
          <a:r>
            <a:rPr lang="ar-SA" b="1" dirty="0">
              <a:latin typeface="Calibri" panose="020F0502020204030204" pitchFamily="34" charset="0"/>
              <a:cs typeface="Calibri" panose="020F0502020204030204" pitchFamily="34" charset="0"/>
            </a:rPr>
            <a:t>العنف الجنسي</a:t>
          </a:r>
          <a:endParaRPr lang="tr-TR" b="1" dirty="0">
            <a:latin typeface="Calibri" panose="020F0502020204030204" pitchFamily="34" charset="0"/>
            <a:cs typeface="Calibri" panose="020F0502020204030204" pitchFamily="34" charset="0"/>
          </a:endParaRPr>
        </a:p>
      </dgm:t>
    </dgm:pt>
    <dgm:pt modelId="{CDA01C0B-0928-4B40-BCFF-6F4DDB0AAEA7}" type="parTrans" cxnId="{C2E0BE14-F039-4935-8D59-1421E1FB64B8}">
      <dgm:prSet/>
      <dgm:spPr/>
      <dgm:t>
        <a:bodyPr/>
        <a:lstStyle/>
        <a:p>
          <a:endParaRPr lang="tr-TR"/>
        </a:p>
      </dgm:t>
    </dgm:pt>
    <dgm:pt modelId="{1E20A3B7-FEAA-41A0-9E65-76EF24E51FD5}" type="sibTrans" cxnId="{C2E0BE14-F039-4935-8D59-1421E1FB64B8}">
      <dgm:prSet/>
      <dgm:spPr/>
      <dgm:t>
        <a:bodyPr/>
        <a:lstStyle/>
        <a:p>
          <a:endParaRPr lang="tr-TR"/>
        </a:p>
      </dgm:t>
    </dgm:pt>
    <dgm:pt modelId="{57B16BE6-42F7-431F-A5C7-127511DB921E}" type="pres">
      <dgm:prSet presAssocID="{7B2CC051-EE65-4813-AFFF-A665B5A9A190}" presName="outerComposite" presStyleCnt="0">
        <dgm:presLayoutVars>
          <dgm:chMax val="5"/>
          <dgm:dir/>
          <dgm:resizeHandles val="exact"/>
        </dgm:presLayoutVars>
      </dgm:prSet>
      <dgm:spPr/>
    </dgm:pt>
    <dgm:pt modelId="{0C8FD5D8-9445-48A2-92D8-A7FBEEA5B1BF}" type="pres">
      <dgm:prSet presAssocID="{7B2CC051-EE65-4813-AFFF-A665B5A9A190}" presName="dummyMaxCanvas" presStyleCnt="0">
        <dgm:presLayoutVars/>
      </dgm:prSet>
      <dgm:spPr/>
    </dgm:pt>
    <dgm:pt modelId="{D136A50F-BF73-4D05-96F6-3DF7130E77B2}" type="pres">
      <dgm:prSet presAssocID="{7B2CC051-EE65-4813-AFFF-A665B5A9A190}" presName="FiveNodes_1" presStyleLbl="node1" presStyleIdx="0" presStyleCnt="5" custLinFactNeighborX="-1585" custLinFactNeighborY="-4734">
        <dgm:presLayoutVars>
          <dgm:bulletEnabled val="1"/>
        </dgm:presLayoutVars>
      </dgm:prSet>
      <dgm:spPr/>
    </dgm:pt>
    <dgm:pt modelId="{2BA24392-54E0-47C6-9C1F-09B3458EE74C}" type="pres">
      <dgm:prSet presAssocID="{7B2CC051-EE65-4813-AFFF-A665B5A9A190}" presName="FiveNodes_2" presStyleLbl="node1" presStyleIdx="1" presStyleCnt="5">
        <dgm:presLayoutVars>
          <dgm:bulletEnabled val="1"/>
        </dgm:presLayoutVars>
      </dgm:prSet>
      <dgm:spPr/>
    </dgm:pt>
    <dgm:pt modelId="{387C5F8F-3B70-4BE4-8B1E-ED40FFB5D59A}" type="pres">
      <dgm:prSet presAssocID="{7B2CC051-EE65-4813-AFFF-A665B5A9A190}" presName="FiveNodes_3" presStyleLbl="node1" presStyleIdx="2" presStyleCnt="5">
        <dgm:presLayoutVars>
          <dgm:bulletEnabled val="1"/>
        </dgm:presLayoutVars>
      </dgm:prSet>
      <dgm:spPr/>
    </dgm:pt>
    <dgm:pt modelId="{27404B1A-3281-4030-8602-F92B7525DC3B}" type="pres">
      <dgm:prSet presAssocID="{7B2CC051-EE65-4813-AFFF-A665B5A9A190}" presName="FiveNodes_4" presStyleLbl="node1" presStyleIdx="3" presStyleCnt="5">
        <dgm:presLayoutVars>
          <dgm:bulletEnabled val="1"/>
        </dgm:presLayoutVars>
      </dgm:prSet>
      <dgm:spPr/>
    </dgm:pt>
    <dgm:pt modelId="{5EC674FA-4544-46A6-A283-A83F191F4035}" type="pres">
      <dgm:prSet presAssocID="{7B2CC051-EE65-4813-AFFF-A665B5A9A190}" presName="FiveNodes_5" presStyleLbl="node1" presStyleIdx="4" presStyleCnt="5" custLinFactNeighborX="0" custLinFactNeighborY="0">
        <dgm:presLayoutVars>
          <dgm:bulletEnabled val="1"/>
        </dgm:presLayoutVars>
      </dgm:prSet>
      <dgm:spPr/>
    </dgm:pt>
    <dgm:pt modelId="{E7757161-2722-485F-A0F6-7BC8F9D679E0}" type="pres">
      <dgm:prSet presAssocID="{7B2CC051-EE65-4813-AFFF-A665B5A9A190}" presName="FiveConn_1-2" presStyleLbl="fgAccFollowNode1" presStyleIdx="0" presStyleCnt="4">
        <dgm:presLayoutVars>
          <dgm:bulletEnabled val="1"/>
        </dgm:presLayoutVars>
      </dgm:prSet>
      <dgm:spPr/>
    </dgm:pt>
    <dgm:pt modelId="{EE3260BC-C32C-4C77-9804-622F2B23D76A}" type="pres">
      <dgm:prSet presAssocID="{7B2CC051-EE65-4813-AFFF-A665B5A9A190}" presName="FiveConn_2-3" presStyleLbl="fgAccFollowNode1" presStyleIdx="1" presStyleCnt="4">
        <dgm:presLayoutVars>
          <dgm:bulletEnabled val="1"/>
        </dgm:presLayoutVars>
      </dgm:prSet>
      <dgm:spPr/>
    </dgm:pt>
    <dgm:pt modelId="{CEE9FF2A-575D-4B64-9615-8691F86C406F}" type="pres">
      <dgm:prSet presAssocID="{7B2CC051-EE65-4813-AFFF-A665B5A9A190}" presName="FiveConn_3-4" presStyleLbl="fgAccFollowNode1" presStyleIdx="2" presStyleCnt="4">
        <dgm:presLayoutVars>
          <dgm:bulletEnabled val="1"/>
        </dgm:presLayoutVars>
      </dgm:prSet>
      <dgm:spPr/>
    </dgm:pt>
    <dgm:pt modelId="{B0B7291C-9DF3-4B4B-A717-E91BF0AC9B54}" type="pres">
      <dgm:prSet presAssocID="{7B2CC051-EE65-4813-AFFF-A665B5A9A190}" presName="FiveConn_4-5" presStyleLbl="fgAccFollowNode1" presStyleIdx="3" presStyleCnt="4">
        <dgm:presLayoutVars>
          <dgm:bulletEnabled val="1"/>
        </dgm:presLayoutVars>
      </dgm:prSet>
      <dgm:spPr/>
    </dgm:pt>
    <dgm:pt modelId="{248F563C-CB46-4A7C-8E4C-5063ABB6E6E0}" type="pres">
      <dgm:prSet presAssocID="{7B2CC051-EE65-4813-AFFF-A665B5A9A190}" presName="FiveNodes_1_text" presStyleLbl="node1" presStyleIdx="4" presStyleCnt="5">
        <dgm:presLayoutVars>
          <dgm:bulletEnabled val="1"/>
        </dgm:presLayoutVars>
      </dgm:prSet>
      <dgm:spPr/>
    </dgm:pt>
    <dgm:pt modelId="{ED80DB22-F6C2-4D7E-9276-41D20811C173}" type="pres">
      <dgm:prSet presAssocID="{7B2CC051-EE65-4813-AFFF-A665B5A9A190}" presName="FiveNodes_2_text" presStyleLbl="node1" presStyleIdx="4" presStyleCnt="5">
        <dgm:presLayoutVars>
          <dgm:bulletEnabled val="1"/>
        </dgm:presLayoutVars>
      </dgm:prSet>
      <dgm:spPr/>
    </dgm:pt>
    <dgm:pt modelId="{BFC856DB-8E44-4E94-8577-6DBE76EFD7E3}" type="pres">
      <dgm:prSet presAssocID="{7B2CC051-EE65-4813-AFFF-A665B5A9A190}" presName="FiveNodes_3_text" presStyleLbl="node1" presStyleIdx="4" presStyleCnt="5">
        <dgm:presLayoutVars>
          <dgm:bulletEnabled val="1"/>
        </dgm:presLayoutVars>
      </dgm:prSet>
      <dgm:spPr/>
    </dgm:pt>
    <dgm:pt modelId="{50678BA9-983E-4FFF-AB76-2B7D84738206}" type="pres">
      <dgm:prSet presAssocID="{7B2CC051-EE65-4813-AFFF-A665B5A9A190}" presName="FiveNodes_4_text" presStyleLbl="node1" presStyleIdx="4" presStyleCnt="5">
        <dgm:presLayoutVars>
          <dgm:bulletEnabled val="1"/>
        </dgm:presLayoutVars>
      </dgm:prSet>
      <dgm:spPr/>
    </dgm:pt>
    <dgm:pt modelId="{FF94556B-2976-4875-BCE3-755B3166B287}" type="pres">
      <dgm:prSet presAssocID="{7B2CC051-EE65-4813-AFFF-A665B5A9A190}" presName="FiveNodes_5_text" presStyleLbl="node1" presStyleIdx="4" presStyleCnt="5">
        <dgm:presLayoutVars>
          <dgm:bulletEnabled val="1"/>
        </dgm:presLayoutVars>
      </dgm:prSet>
      <dgm:spPr/>
    </dgm:pt>
  </dgm:ptLst>
  <dgm:cxnLst>
    <dgm:cxn modelId="{C2E0BE14-F039-4935-8D59-1421E1FB64B8}" srcId="{7B2CC051-EE65-4813-AFFF-A665B5A9A190}" destId="{A5BEB847-E4CC-4A4C-A478-68B1C4012665}" srcOrd="4" destOrd="0" parTransId="{CDA01C0B-0928-4B40-BCFF-6F4DDB0AAEA7}" sibTransId="{1E20A3B7-FEAA-41A0-9E65-76EF24E51FD5}"/>
    <dgm:cxn modelId="{4132761B-ED3B-4DA4-9D12-850EE70756F8}" srcId="{7B2CC051-EE65-4813-AFFF-A665B5A9A190}" destId="{E0FCB130-B703-4101-9291-A764F856CEF1}" srcOrd="2" destOrd="0" parTransId="{61D05738-C1BB-4148-9A27-A0FC7FB22521}" sibTransId="{1927E471-D57F-4E6D-B224-11A5E101BD6B}"/>
    <dgm:cxn modelId="{D12C2E1F-FB02-4189-894E-5E8799E0865E}" type="presOf" srcId="{108ACC6C-0E43-445F-9285-1D8C069D1710}" destId="{50678BA9-983E-4FFF-AB76-2B7D84738206}" srcOrd="1" destOrd="0" presId="urn:microsoft.com/office/officeart/2005/8/layout/vProcess5"/>
    <dgm:cxn modelId="{65AC6626-2C94-4424-9240-7D1A57884C5F}" srcId="{7B2CC051-EE65-4813-AFFF-A665B5A9A190}" destId="{108ACC6C-0E43-445F-9285-1D8C069D1710}" srcOrd="3" destOrd="0" parTransId="{D49210C0-E68D-4B81-B79C-8438B634FA07}" sibTransId="{441CA89D-0F10-458A-91C5-8AED63BF38C1}"/>
    <dgm:cxn modelId="{5456842B-3985-4268-9C04-B643026D16FA}" type="presOf" srcId="{A5BEB847-E4CC-4A4C-A478-68B1C4012665}" destId="{FF94556B-2976-4875-BCE3-755B3166B287}" srcOrd="1" destOrd="0" presId="urn:microsoft.com/office/officeart/2005/8/layout/vProcess5"/>
    <dgm:cxn modelId="{034CD42E-F854-42F5-B621-0DEB88713B51}" type="presOf" srcId="{E0FCB130-B703-4101-9291-A764F856CEF1}" destId="{BFC856DB-8E44-4E94-8577-6DBE76EFD7E3}" srcOrd="1" destOrd="0" presId="urn:microsoft.com/office/officeart/2005/8/layout/vProcess5"/>
    <dgm:cxn modelId="{575B446E-D1F7-46EA-AC74-1B17F54BA545}" type="presOf" srcId="{7B2CC051-EE65-4813-AFFF-A665B5A9A190}" destId="{57B16BE6-42F7-431F-A5C7-127511DB921E}" srcOrd="0" destOrd="0" presId="urn:microsoft.com/office/officeart/2005/8/layout/vProcess5"/>
    <dgm:cxn modelId="{E1D8C472-EFD3-4A01-A879-4E6C85EAE348}" srcId="{7B2CC051-EE65-4813-AFFF-A665B5A9A190}" destId="{76815EA7-0EF7-4BEA-AAA9-BA8487391A64}" srcOrd="1" destOrd="0" parTransId="{14602293-E33C-4BC8-AE3D-7551455C093E}" sibTransId="{5580305C-9E1A-43CA-BFEF-7481FD406762}"/>
    <dgm:cxn modelId="{72BC0A55-5358-4B07-A74A-96341366165A}" type="presOf" srcId="{76815EA7-0EF7-4BEA-AAA9-BA8487391A64}" destId="{2BA24392-54E0-47C6-9C1F-09B3458EE74C}" srcOrd="0" destOrd="0" presId="urn:microsoft.com/office/officeart/2005/8/layout/vProcess5"/>
    <dgm:cxn modelId="{7D0F487A-38B3-4E54-B936-4FD929898A4F}" type="presOf" srcId="{441CA89D-0F10-458A-91C5-8AED63BF38C1}" destId="{B0B7291C-9DF3-4B4B-A717-E91BF0AC9B54}" srcOrd="0" destOrd="0" presId="urn:microsoft.com/office/officeart/2005/8/layout/vProcess5"/>
    <dgm:cxn modelId="{E8EF487A-6BB4-4EC3-98FE-C5DAF33E7A5D}" type="presOf" srcId="{4CC21709-76E3-4AA9-88F5-B118BB566B53}" destId="{E7757161-2722-485F-A0F6-7BC8F9D679E0}" srcOrd="0" destOrd="0" presId="urn:microsoft.com/office/officeart/2005/8/layout/vProcess5"/>
    <dgm:cxn modelId="{052AC483-3EC8-4346-A801-4DD08F25D42D}" type="presOf" srcId="{E0FCB130-B703-4101-9291-A764F856CEF1}" destId="{387C5F8F-3B70-4BE4-8B1E-ED40FFB5D59A}" srcOrd="0" destOrd="0" presId="urn:microsoft.com/office/officeart/2005/8/layout/vProcess5"/>
    <dgm:cxn modelId="{FF9E9284-474A-41EF-B547-46AEE0CB5580}" type="presOf" srcId="{108ACC6C-0E43-445F-9285-1D8C069D1710}" destId="{27404B1A-3281-4030-8602-F92B7525DC3B}" srcOrd="0" destOrd="0" presId="urn:microsoft.com/office/officeart/2005/8/layout/vProcess5"/>
    <dgm:cxn modelId="{F03AD490-13E0-42E4-811D-FFF1743206B1}" type="presOf" srcId="{5580305C-9E1A-43CA-BFEF-7481FD406762}" destId="{EE3260BC-C32C-4C77-9804-622F2B23D76A}" srcOrd="0" destOrd="0" presId="urn:microsoft.com/office/officeart/2005/8/layout/vProcess5"/>
    <dgm:cxn modelId="{A5E83C95-6167-42D2-800C-4EC59954EA90}" type="presOf" srcId="{32B1EA32-A2C7-42B8-B7FE-51E7E6D6B5B3}" destId="{D136A50F-BF73-4D05-96F6-3DF7130E77B2}" srcOrd="0" destOrd="0" presId="urn:microsoft.com/office/officeart/2005/8/layout/vProcess5"/>
    <dgm:cxn modelId="{261AA3B0-E574-4CE6-BD1E-B0D881BFE1C3}" srcId="{7B2CC051-EE65-4813-AFFF-A665B5A9A190}" destId="{32B1EA32-A2C7-42B8-B7FE-51E7E6D6B5B3}" srcOrd="0" destOrd="0" parTransId="{7AA0F333-A48E-44A5-85E1-7790184DC4B7}" sibTransId="{4CC21709-76E3-4AA9-88F5-B118BB566B53}"/>
    <dgm:cxn modelId="{04F88CBB-07EB-4708-8385-C2004D70586C}" type="presOf" srcId="{32B1EA32-A2C7-42B8-B7FE-51E7E6D6B5B3}" destId="{248F563C-CB46-4A7C-8E4C-5063ABB6E6E0}" srcOrd="1" destOrd="0" presId="urn:microsoft.com/office/officeart/2005/8/layout/vProcess5"/>
    <dgm:cxn modelId="{7FFDB7C1-E50B-46D8-80AA-2494CED04615}" type="presOf" srcId="{1927E471-D57F-4E6D-B224-11A5E101BD6B}" destId="{CEE9FF2A-575D-4B64-9615-8691F86C406F}" srcOrd="0" destOrd="0" presId="urn:microsoft.com/office/officeart/2005/8/layout/vProcess5"/>
    <dgm:cxn modelId="{03F15EC2-66A7-43B9-97FC-B00B6D11F779}" type="presOf" srcId="{76815EA7-0EF7-4BEA-AAA9-BA8487391A64}" destId="{ED80DB22-F6C2-4D7E-9276-41D20811C173}" srcOrd="1" destOrd="0" presId="urn:microsoft.com/office/officeart/2005/8/layout/vProcess5"/>
    <dgm:cxn modelId="{041519EF-B2B3-4AB6-B32B-DA6E1CF5DA54}" type="presOf" srcId="{A5BEB847-E4CC-4A4C-A478-68B1C4012665}" destId="{5EC674FA-4544-46A6-A283-A83F191F4035}" srcOrd="0" destOrd="0" presId="urn:microsoft.com/office/officeart/2005/8/layout/vProcess5"/>
    <dgm:cxn modelId="{39BF8D30-00C1-4EC0-928B-B23EDD65BF9F}" type="presParOf" srcId="{57B16BE6-42F7-431F-A5C7-127511DB921E}" destId="{0C8FD5D8-9445-48A2-92D8-A7FBEEA5B1BF}" srcOrd="0" destOrd="0" presId="urn:microsoft.com/office/officeart/2005/8/layout/vProcess5"/>
    <dgm:cxn modelId="{874F9F26-64AF-48A7-A4FC-7C1C2EDF5AEE}" type="presParOf" srcId="{57B16BE6-42F7-431F-A5C7-127511DB921E}" destId="{D136A50F-BF73-4D05-96F6-3DF7130E77B2}" srcOrd="1" destOrd="0" presId="urn:microsoft.com/office/officeart/2005/8/layout/vProcess5"/>
    <dgm:cxn modelId="{10B0BF75-4453-49CA-BD64-FE6CBB9F8227}" type="presParOf" srcId="{57B16BE6-42F7-431F-A5C7-127511DB921E}" destId="{2BA24392-54E0-47C6-9C1F-09B3458EE74C}" srcOrd="2" destOrd="0" presId="urn:microsoft.com/office/officeart/2005/8/layout/vProcess5"/>
    <dgm:cxn modelId="{1AE68259-0ADA-47A2-B378-C36CB2E934A1}" type="presParOf" srcId="{57B16BE6-42F7-431F-A5C7-127511DB921E}" destId="{387C5F8F-3B70-4BE4-8B1E-ED40FFB5D59A}" srcOrd="3" destOrd="0" presId="urn:microsoft.com/office/officeart/2005/8/layout/vProcess5"/>
    <dgm:cxn modelId="{C6512049-438B-4CEA-BDB4-803A55E32439}" type="presParOf" srcId="{57B16BE6-42F7-431F-A5C7-127511DB921E}" destId="{27404B1A-3281-4030-8602-F92B7525DC3B}" srcOrd="4" destOrd="0" presId="urn:microsoft.com/office/officeart/2005/8/layout/vProcess5"/>
    <dgm:cxn modelId="{FDBDCC72-731D-4A77-906D-DD1606DF4139}" type="presParOf" srcId="{57B16BE6-42F7-431F-A5C7-127511DB921E}" destId="{5EC674FA-4544-46A6-A283-A83F191F4035}" srcOrd="5" destOrd="0" presId="urn:microsoft.com/office/officeart/2005/8/layout/vProcess5"/>
    <dgm:cxn modelId="{72B04D80-DDA8-46B3-810A-AFD60D3B52C5}" type="presParOf" srcId="{57B16BE6-42F7-431F-A5C7-127511DB921E}" destId="{E7757161-2722-485F-A0F6-7BC8F9D679E0}" srcOrd="6" destOrd="0" presId="urn:microsoft.com/office/officeart/2005/8/layout/vProcess5"/>
    <dgm:cxn modelId="{5C4E29C2-20FA-429B-B87E-FC65339DDE6D}" type="presParOf" srcId="{57B16BE6-42F7-431F-A5C7-127511DB921E}" destId="{EE3260BC-C32C-4C77-9804-622F2B23D76A}" srcOrd="7" destOrd="0" presId="urn:microsoft.com/office/officeart/2005/8/layout/vProcess5"/>
    <dgm:cxn modelId="{125FC89E-19DE-480B-ACEA-FE3F2BE206F4}" type="presParOf" srcId="{57B16BE6-42F7-431F-A5C7-127511DB921E}" destId="{CEE9FF2A-575D-4B64-9615-8691F86C406F}" srcOrd="8" destOrd="0" presId="urn:microsoft.com/office/officeart/2005/8/layout/vProcess5"/>
    <dgm:cxn modelId="{376636B6-8DF9-4D26-8E2D-2E057413C6D5}" type="presParOf" srcId="{57B16BE6-42F7-431F-A5C7-127511DB921E}" destId="{B0B7291C-9DF3-4B4B-A717-E91BF0AC9B54}" srcOrd="9" destOrd="0" presId="urn:microsoft.com/office/officeart/2005/8/layout/vProcess5"/>
    <dgm:cxn modelId="{39B17524-0A95-4E36-8664-5B9BC50BD43F}" type="presParOf" srcId="{57B16BE6-42F7-431F-A5C7-127511DB921E}" destId="{248F563C-CB46-4A7C-8E4C-5063ABB6E6E0}" srcOrd="10" destOrd="0" presId="urn:microsoft.com/office/officeart/2005/8/layout/vProcess5"/>
    <dgm:cxn modelId="{DCFB250F-D8C4-4D6E-B2E2-B18296E70EA5}" type="presParOf" srcId="{57B16BE6-42F7-431F-A5C7-127511DB921E}" destId="{ED80DB22-F6C2-4D7E-9276-41D20811C173}" srcOrd="11" destOrd="0" presId="urn:microsoft.com/office/officeart/2005/8/layout/vProcess5"/>
    <dgm:cxn modelId="{F1BEC585-E7A0-4063-940D-D694C0C7BA85}" type="presParOf" srcId="{57B16BE6-42F7-431F-A5C7-127511DB921E}" destId="{BFC856DB-8E44-4E94-8577-6DBE76EFD7E3}" srcOrd="12" destOrd="0" presId="urn:microsoft.com/office/officeart/2005/8/layout/vProcess5"/>
    <dgm:cxn modelId="{D2222E93-46A0-4C71-BD99-3B5DC1C621B0}" type="presParOf" srcId="{57B16BE6-42F7-431F-A5C7-127511DB921E}" destId="{50678BA9-983E-4FFF-AB76-2B7D84738206}" srcOrd="13" destOrd="0" presId="urn:microsoft.com/office/officeart/2005/8/layout/vProcess5"/>
    <dgm:cxn modelId="{27508998-BA8C-4BD4-90B7-88583083AEE7}" type="presParOf" srcId="{57B16BE6-42F7-431F-A5C7-127511DB921E}" destId="{FF94556B-2976-4875-BCE3-755B3166B28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D0C5E67-3C77-4EC4-AA2D-6CAB7BC78A4C}"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tr-TR"/>
        </a:p>
      </dgm:t>
    </dgm:pt>
    <dgm:pt modelId="{832D929A-2C0A-4021-A953-78F25B529D1A}">
      <dgm:prSet phldrT="[Metin]" custT="1"/>
      <dgm:spPr/>
      <dgm:t>
        <a:bodyPr/>
        <a:lstStyle/>
        <a:p>
          <a:r>
            <a:rPr lang="ar-SA" sz="3200" b="1" dirty="0">
              <a:latin typeface="Calibri" panose="020F0502020204030204" pitchFamily="34" charset="0"/>
              <a:cs typeface="Calibri" panose="020F0502020204030204" pitchFamily="34" charset="0"/>
            </a:rPr>
            <a:t>العنف الاقتصادي</a:t>
          </a:r>
          <a:endParaRPr lang="tr-TR" sz="3200" b="1" dirty="0">
            <a:latin typeface="Calibri" panose="020F0502020204030204" pitchFamily="34" charset="0"/>
            <a:cs typeface="Calibri" panose="020F0502020204030204" pitchFamily="34" charset="0"/>
          </a:endParaRPr>
        </a:p>
      </dgm:t>
    </dgm:pt>
    <dgm:pt modelId="{A93A7E66-225F-47A5-A951-96EC4D632FE1}" type="parTrans" cxnId="{C8B94828-23E5-496B-AC16-EBDB31C14C77}">
      <dgm:prSet/>
      <dgm:spPr/>
      <dgm:t>
        <a:bodyPr/>
        <a:lstStyle/>
        <a:p>
          <a:endParaRPr lang="tr-TR" sz="3200" b="1">
            <a:latin typeface="Calibri" panose="020F0502020204030204" pitchFamily="34" charset="0"/>
            <a:cs typeface="Calibri" panose="020F0502020204030204" pitchFamily="34" charset="0"/>
          </a:endParaRPr>
        </a:p>
      </dgm:t>
    </dgm:pt>
    <dgm:pt modelId="{D2C1244C-F10E-4778-9D64-E734F042171B}" type="sibTrans" cxnId="{C8B94828-23E5-496B-AC16-EBDB31C14C77}">
      <dgm:prSet custT="1"/>
      <dgm:spPr/>
      <dgm:t>
        <a:bodyPr/>
        <a:lstStyle/>
        <a:p>
          <a:endParaRPr lang="tr-TR" sz="3200" b="1">
            <a:latin typeface="Calibri" panose="020F0502020204030204" pitchFamily="34" charset="0"/>
            <a:cs typeface="Calibri" panose="020F0502020204030204" pitchFamily="34" charset="0"/>
          </a:endParaRPr>
        </a:p>
      </dgm:t>
    </dgm:pt>
    <dgm:pt modelId="{D8E47C30-4E15-4B79-A911-7EC8DA3A871E}">
      <dgm:prSet phldrT="[Metin]" custT="1"/>
      <dgm:spPr/>
      <dgm:t>
        <a:bodyPr/>
        <a:lstStyle/>
        <a:p>
          <a:r>
            <a:rPr lang="ar-SA" sz="3200" b="1" dirty="0">
              <a:latin typeface="Calibri" panose="020F0502020204030204" pitchFamily="34" charset="0"/>
              <a:cs typeface="Calibri" panose="020F0502020204030204" pitchFamily="34" charset="0"/>
            </a:rPr>
            <a:t>العنف التكنولوجي</a:t>
          </a:r>
          <a:endParaRPr lang="tr-TR" sz="3200" b="1" dirty="0">
            <a:latin typeface="Calibri" panose="020F0502020204030204" pitchFamily="34" charset="0"/>
            <a:cs typeface="Calibri" panose="020F0502020204030204" pitchFamily="34" charset="0"/>
          </a:endParaRPr>
        </a:p>
      </dgm:t>
    </dgm:pt>
    <dgm:pt modelId="{03D93515-0176-4EB9-9EDF-EE6288513D18}" type="parTrans" cxnId="{E4CE81D6-4308-4B16-B3B4-28BC92FBB85C}">
      <dgm:prSet/>
      <dgm:spPr/>
      <dgm:t>
        <a:bodyPr/>
        <a:lstStyle/>
        <a:p>
          <a:endParaRPr lang="tr-TR" sz="3200" b="1">
            <a:latin typeface="Calibri" panose="020F0502020204030204" pitchFamily="34" charset="0"/>
            <a:cs typeface="Calibri" panose="020F0502020204030204" pitchFamily="34" charset="0"/>
          </a:endParaRPr>
        </a:p>
      </dgm:t>
    </dgm:pt>
    <dgm:pt modelId="{070C22AA-EA47-4729-8A02-FAD0F5119C42}" type="sibTrans" cxnId="{E4CE81D6-4308-4B16-B3B4-28BC92FBB85C}">
      <dgm:prSet/>
      <dgm:spPr/>
      <dgm:t>
        <a:bodyPr/>
        <a:lstStyle/>
        <a:p>
          <a:endParaRPr lang="tr-TR" sz="3200" b="1">
            <a:latin typeface="Calibri" panose="020F0502020204030204" pitchFamily="34" charset="0"/>
            <a:cs typeface="Calibri" panose="020F0502020204030204" pitchFamily="34" charset="0"/>
          </a:endParaRPr>
        </a:p>
      </dgm:t>
    </dgm:pt>
    <dgm:pt modelId="{B6768020-EE33-4232-9881-06F3DF3535B7}" type="pres">
      <dgm:prSet presAssocID="{3D0C5E67-3C77-4EC4-AA2D-6CAB7BC78A4C}" presName="outerComposite" presStyleCnt="0">
        <dgm:presLayoutVars>
          <dgm:chMax val="5"/>
          <dgm:dir/>
          <dgm:resizeHandles val="exact"/>
        </dgm:presLayoutVars>
      </dgm:prSet>
      <dgm:spPr/>
    </dgm:pt>
    <dgm:pt modelId="{7B9C9EEE-1E29-44B4-A22A-5275E8E21E0A}" type="pres">
      <dgm:prSet presAssocID="{3D0C5E67-3C77-4EC4-AA2D-6CAB7BC78A4C}" presName="dummyMaxCanvas" presStyleCnt="0">
        <dgm:presLayoutVars/>
      </dgm:prSet>
      <dgm:spPr/>
    </dgm:pt>
    <dgm:pt modelId="{0EC1762C-2C60-44F7-83FA-076094CF742B}" type="pres">
      <dgm:prSet presAssocID="{3D0C5E67-3C77-4EC4-AA2D-6CAB7BC78A4C}" presName="TwoNodes_1" presStyleLbl="node1" presStyleIdx="0" presStyleCnt="2" custScaleX="117647">
        <dgm:presLayoutVars>
          <dgm:bulletEnabled val="1"/>
        </dgm:presLayoutVars>
      </dgm:prSet>
      <dgm:spPr/>
    </dgm:pt>
    <dgm:pt modelId="{F92F2D01-1D1A-43BC-B1E9-423E57BE5B3B}" type="pres">
      <dgm:prSet presAssocID="{3D0C5E67-3C77-4EC4-AA2D-6CAB7BC78A4C}" presName="TwoNodes_2" presStyleLbl="node1" presStyleIdx="1" presStyleCnt="2">
        <dgm:presLayoutVars>
          <dgm:bulletEnabled val="1"/>
        </dgm:presLayoutVars>
      </dgm:prSet>
      <dgm:spPr/>
    </dgm:pt>
    <dgm:pt modelId="{9690F50B-4EB1-43CB-9BBC-92D1200EE2B5}" type="pres">
      <dgm:prSet presAssocID="{3D0C5E67-3C77-4EC4-AA2D-6CAB7BC78A4C}" presName="TwoConn_1-2" presStyleLbl="fgAccFollowNode1" presStyleIdx="0" presStyleCnt="1" custLinFactX="7957" custLinFactNeighborX="100000" custLinFactNeighborY="-2486">
        <dgm:presLayoutVars>
          <dgm:bulletEnabled val="1"/>
        </dgm:presLayoutVars>
      </dgm:prSet>
      <dgm:spPr/>
    </dgm:pt>
    <dgm:pt modelId="{F09B77C1-8080-4105-9D43-62800A20FC04}" type="pres">
      <dgm:prSet presAssocID="{3D0C5E67-3C77-4EC4-AA2D-6CAB7BC78A4C}" presName="TwoNodes_1_text" presStyleLbl="node1" presStyleIdx="1" presStyleCnt="2">
        <dgm:presLayoutVars>
          <dgm:bulletEnabled val="1"/>
        </dgm:presLayoutVars>
      </dgm:prSet>
      <dgm:spPr/>
    </dgm:pt>
    <dgm:pt modelId="{2A5BBE9C-689D-4DE7-B344-FC22EE9E12CD}" type="pres">
      <dgm:prSet presAssocID="{3D0C5E67-3C77-4EC4-AA2D-6CAB7BC78A4C}" presName="TwoNodes_2_text" presStyleLbl="node1" presStyleIdx="1" presStyleCnt="2">
        <dgm:presLayoutVars>
          <dgm:bulletEnabled val="1"/>
        </dgm:presLayoutVars>
      </dgm:prSet>
      <dgm:spPr/>
    </dgm:pt>
  </dgm:ptLst>
  <dgm:cxnLst>
    <dgm:cxn modelId="{13DC240C-D591-4BAE-968E-51C506A187AD}" type="presOf" srcId="{3D0C5E67-3C77-4EC4-AA2D-6CAB7BC78A4C}" destId="{B6768020-EE33-4232-9881-06F3DF3535B7}" srcOrd="0" destOrd="0" presId="urn:microsoft.com/office/officeart/2005/8/layout/vProcess5"/>
    <dgm:cxn modelId="{C8B94828-23E5-496B-AC16-EBDB31C14C77}" srcId="{3D0C5E67-3C77-4EC4-AA2D-6CAB7BC78A4C}" destId="{832D929A-2C0A-4021-A953-78F25B529D1A}" srcOrd="0" destOrd="0" parTransId="{A93A7E66-225F-47A5-A951-96EC4D632FE1}" sibTransId="{D2C1244C-F10E-4778-9D64-E734F042171B}"/>
    <dgm:cxn modelId="{B4CFC246-194D-44BF-9F7F-D6B54B13E231}" type="presOf" srcId="{D8E47C30-4E15-4B79-A911-7EC8DA3A871E}" destId="{2A5BBE9C-689D-4DE7-B344-FC22EE9E12CD}" srcOrd="1" destOrd="0" presId="urn:microsoft.com/office/officeart/2005/8/layout/vProcess5"/>
    <dgm:cxn modelId="{FC672C4F-4146-4140-85E0-C0AB460CD04A}" type="presOf" srcId="{832D929A-2C0A-4021-A953-78F25B529D1A}" destId="{F09B77C1-8080-4105-9D43-62800A20FC04}" srcOrd="1" destOrd="0" presId="urn:microsoft.com/office/officeart/2005/8/layout/vProcess5"/>
    <dgm:cxn modelId="{010DF897-F601-422C-A612-9DDE1D14BD15}" type="presOf" srcId="{832D929A-2C0A-4021-A953-78F25B529D1A}" destId="{0EC1762C-2C60-44F7-83FA-076094CF742B}" srcOrd="0" destOrd="0" presId="urn:microsoft.com/office/officeart/2005/8/layout/vProcess5"/>
    <dgm:cxn modelId="{164ECEAB-1297-4F31-9B8A-B172DD38D2F2}" type="presOf" srcId="{D8E47C30-4E15-4B79-A911-7EC8DA3A871E}" destId="{F92F2D01-1D1A-43BC-B1E9-423E57BE5B3B}" srcOrd="0" destOrd="0" presId="urn:microsoft.com/office/officeart/2005/8/layout/vProcess5"/>
    <dgm:cxn modelId="{6AD708D3-128D-4050-B49B-DBD4FA29A73C}" type="presOf" srcId="{D2C1244C-F10E-4778-9D64-E734F042171B}" destId="{9690F50B-4EB1-43CB-9BBC-92D1200EE2B5}" srcOrd="0" destOrd="0" presId="urn:microsoft.com/office/officeart/2005/8/layout/vProcess5"/>
    <dgm:cxn modelId="{E4CE81D6-4308-4B16-B3B4-28BC92FBB85C}" srcId="{3D0C5E67-3C77-4EC4-AA2D-6CAB7BC78A4C}" destId="{D8E47C30-4E15-4B79-A911-7EC8DA3A871E}" srcOrd="1" destOrd="0" parTransId="{03D93515-0176-4EB9-9EDF-EE6288513D18}" sibTransId="{070C22AA-EA47-4729-8A02-FAD0F5119C42}"/>
    <dgm:cxn modelId="{E59E3088-B811-4DC7-BBA2-A9D7567BF2BC}" type="presParOf" srcId="{B6768020-EE33-4232-9881-06F3DF3535B7}" destId="{7B9C9EEE-1E29-44B4-A22A-5275E8E21E0A}" srcOrd="0" destOrd="0" presId="urn:microsoft.com/office/officeart/2005/8/layout/vProcess5"/>
    <dgm:cxn modelId="{7E081A11-EA6F-4DA5-AEB0-47F03D50F531}" type="presParOf" srcId="{B6768020-EE33-4232-9881-06F3DF3535B7}" destId="{0EC1762C-2C60-44F7-83FA-076094CF742B}" srcOrd="1" destOrd="0" presId="urn:microsoft.com/office/officeart/2005/8/layout/vProcess5"/>
    <dgm:cxn modelId="{BC40E34C-4300-4F05-A370-EF479FED7EFD}" type="presParOf" srcId="{B6768020-EE33-4232-9881-06F3DF3535B7}" destId="{F92F2D01-1D1A-43BC-B1E9-423E57BE5B3B}" srcOrd="2" destOrd="0" presId="urn:microsoft.com/office/officeart/2005/8/layout/vProcess5"/>
    <dgm:cxn modelId="{1AD79D9F-A5BD-4EEB-B518-B8843041E5CB}" type="presParOf" srcId="{B6768020-EE33-4232-9881-06F3DF3535B7}" destId="{9690F50B-4EB1-43CB-9BBC-92D1200EE2B5}" srcOrd="3" destOrd="0" presId="urn:microsoft.com/office/officeart/2005/8/layout/vProcess5"/>
    <dgm:cxn modelId="{7D29AFB0-671D-4F65-9005-38A4E8128DC1}" type="presParOf" srcId="{B6768020-EE33-4232-9881-06F3DF3535B7}" destId="{F09B77C1-8080-4105-9D43-62800A20FC04}" srcOrd="4" destOrd="0" presId="urn:microsoft.com/office/officeart/2005/8/layout/vProcess5"/>
    <dgm:cxn modelId="{460BDCE8-7C84-49AC-A222-966BFEF78C4F}" type="presParOf" srcId="{B6768020-EE33-4232-9881-06F3DF3535B7}" destId="{2A5BBE9C-689D-4DE7-B344-FC22EE9E12CD}"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DDE61C-B68B-4371-BA27-F4EBFE6DCBA4}"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tr-TR"/>
        </a:p>
      </dgm:t>
    </dgm:pt>
    <dgm:pt modelId="{654F2C76-567B-4205-A359-53C0A6DAEB2F}">
      <dgm:prSet phldrT="[Metin]" custT="1"/>
      <dgm:spPr/>
      <dgm:t>
        <a:bodyPr/>
        <a:lstStyle/>
        <a:p>
          <a:r>
            <a:rPr lang="ar-SA" sz="2400" b="1" dirty="0">
              <a:latin typeface="Calibri" panose="020F0502020204030204" pitchFamily="34" charset="0"/>
              <a:cs typeface="Calibri" panose="020F0502020204030204" pitchFamily="34" charset="0"/>
            </a:rPr>
            <a:t>الأطفال المتعرضون للعنف الجسدي</a:t>
          </a:r>
          <a:endParaRPr lang="tr-TR" sz="2400" b="1" dirty="0">
            <a:latin typeface="Calibri" panose="020F0502020204030204" pitchFamily="34" charset="0"/>
            <a:cs typeface="Calibri" panose="020F0502020204030204" pitchFamily="34" charset="0"/>
          </a:endParaRPr>
        </a:p>
      </dgm:t>
    </dgm:pt>
    <dgm:pt modelId="{EF92880D-A137-47C6-8B39-0BE1F83775A9}" type="parTrans" cxnId="{4F515F1D-E7D5-42F0-88F1-B3A5CA557C71}">
      <dgm:prSet/>
      <dgm:spPr/>
      <dgm:t>
        <a:bodyPr/>
        <a:lstStyle/>
        <a:p>
          <a:endParaRPr lang="tr-TR" sz="2800">
            <a:latin typeface="Calibri" panose="020F0502020204030204" pitchFamily="34" charset="0"/>
            <a:cs typeface="Calibri" panose="020F0502020204030204" pitchFamily="34" charset="0"/>
          </a:endParaRPr>
        </a:p>
      </dgm:t>
    </dgm:pt>
    <dgm:pt modelId="{2C6E2764-E18F-4EB6-9A49-883F236EDD51}" type="sibTrans" cxnId="{4F515F1D-E7D5-42F0-88F1-B3A5CA557C71}">
      <dgm:prSet/>
      <dgm:spPr/>
      <dgm:t>
        <a:bodyPr/>
        <a:lstStyle/>
        <a:p>
          <a:endParaRPr lang="tr-TR" sz="2800">
            <a:latin typeface="Calibri" panose="020F0502020204030204" pitchFamily="34" charset="0"/>
            <a:cs typeface="Calibri" panose="020F0502020204030204" pitchFamily="34" charset="0"/>
          </a:endParaRPr>
        </a:p>
      </dgm:t>
    </dgm:pt>
    <dgm:pt modelId="{42EC9E9A-7505-4D35-9796-3B347C15BB7D}">
      <dgm:prSet phldrT="[Metin]" custT="1"/>
      <dgm:spPr/>
      <dgm:t>
        <a:bodyPr/>
        <a:lstStyle/>
        <a:p>
          <a:r>
            <a:rPr lang="ar-SA" sz="2400" b="1" dirty="0">
              <a:latin typeface="Calibri" panose="020F0502020204030204" pitchFamily="34" charset="0"/>
              <a:cs typeface="Calibri" panose="020F0502020204030204" pitchFamily="34" charset="0"/>
            </a:rPr>
            <a:t>الانطوائية</a:t>
          </a:r>
          <a:endParaRPr lang="tr-TR" sz="2400" b="1" dirty="0">
            <a:latin typeface="Calibri" panose="020F0502020204030204" pitchFamily="34" charset="0"/>
            <a:cs typeface="Calibri" panose="020F0502020204030204" pitchFamily="34" charset="0"/>
          </a:endParaRPr>
        </a:p>
      </dgm:t>
    </dgm:pt>
    <dgm:pt modelId="{C60D1340-7C47-4D1E-A204-8CC9A8BEED7A}" type="parTrans" cxnId="{3AA5C4F5-4067-4829-80D9-30F8C385EAAB}">
      <dgm:prSet/>
      <dgm:spPr/>
      <dgm:t>
        <a:bodyPr/>
        <a:lstStyle/>
        <a:p>
          <a:endParaRPr lang="tr-TR" sz="2800">
            <a:latin typeface="Calibri" panose="020F0502020204030204" pitchFamily="34" charset="0"/>
            <a:cs typeface="Calibri" panose="020F0502020204030204" pitchFamily="34" charset="0"/>
          </a:endParaRPr>
        </a:p>
      </dgm:t>
    </dgm:pt>
    <dgm:pt modelId="{FBA52094-55FB-473A-BD78-AF33B370434B}" type="sibTrans" cxnId="{3AA5C4F5-4067-4829-80D9-30F8C385EAAB}">
      <dgm:prSet/>
      <dgm:spPr/>
      <dgm:t>
        <a:bodyPr/>
        <a:lstStyle/>
        <a:p>
          <a:endParaRPr lang="tr-TR" sz="2800">
            <a:latin typeface="Calibri" panose="020F0502020204030204" pitchFamily="34" charset="0"/>
            <a:cs typeface="Calibri" panose="020F0502020204030204" pitchFamily="34" charset="0"/>
          </a:endParaRPr>
        </a:p>
      </dgm:t>
    </dgm:pt>
    <dgm:pt modelId="{E4415DBF-F3F7-433C-80C6-741CF8760375}">
      <dgm:prSet phldrT="[Metin]" phldr="1"/>
      <dgm:spPr/>
      <dgm:t>
        <a:bodyPr/>
        <a:lstStyle/>
        <a:p>
          <a:endParaRPr lang="tr-TR" sz="2400" b="1" dirty="0">
            <a:latin typeface="Calibri" panose="020F0502020204030204" pitchFamily="34" charset="0"/>
            <a:cs typeface="Calibri" panose="020F0502020204030204" pitchFamily="34" charset="0"/>
          </a:endParaRPr>
        </a:p>
      </dgm:t>
    </dgm:pt>
    <dgm:pt modelId="{2B1AAA3E-5CF7-4EF2-AC1E-9C92E15E9B83}" type="parTrans" cxnId="{46E11E44-8D5A-4F55-B15D-8A1D01436AFC}">
      <dgm:prSet/>
      <dgm:spPr/>
      <dgm:t>
        <a:bodyPr/>
        <a:lstStyle/>
        <a:p>
          <a:endParaRPr lang="tr-TR" sz="2800">
            <a:latin typeface="Calibri" panose="020F0502020204030204" pitchFamily="34" charset="0"/>
            <a:cs typeface="Calibri" panose="020F0502020204030204" pitchFamily="34" charset="0"/>
          </a:endParaRPr>
        </a:p>
      </dgm:t>
    </dgm:pt>
    <dgm:pt modelId="{DB59F70F-E512-431F-86D2-571FA6518DD2}" type="sibTrans" cxnId="{46E11E44-8D5A-4F55-B15D-8A1D01436AFC}">
      <dgm:prSet/>
      <dgm:spPr/>
      <dgm:t>
        <a:bodyPr/>
        <a:lstStyle/>
        <a:p>
          <a:endParaRPr lang="tr-TR" sz="2800">
            <a:latin typeface="Calibri" panose="020F0502020204030204" pitchFamily="34" charset="0"/>
            <a:cs typeface="Calibri" panose="020F0502020204030204" pitchFamily="34" charset="0"/>
          </a:endParaRPr>
        </a:p>
      </dgm:t>
    </dgm:pt>
    <dgm:pt modelId="{9BD3370C-BA26-4C1D-AAF2-12E26E5AEF85}">
      <dgm:prSet phldrT="[Metin]" phldr="1"/>
      <dgm:spPr/>
      <dgm:t>
        <a:bodyPr/>
        <a:lstStyle/>
        <a:p>
          <a:endParaRPr lang="tr-TR" sz="2400" b="1" dirty="0">
            <a:latin typeface="Calibri" panose="020F0502020204030204" pitchFamily="34" charset="0"/>
            <a:cs typeface="Calibri" panose="020F0502020204030204" pitchFamily="34" charset="0"/>
          </a:endParaRPr>
        </a:p>
      </dgm:t>
    </dgm:pt>
    <dgm:pt modelId="{B115B899-F88A-4574-B570-F067501D8014}" type="parTrans" cxnId="{D6867F5E-8C60-4317-8689-F705367B069C}">
      <dgm:prSet/>
      <dgm:spPr/>
      <dgm:t>
        <a:bodyPr/>
        <a:lstStyle/>
        <a:p>
          <a:endParaRPr lang="tr-TR" sz="2800">
            <a:latin typeface="Calibri" panose="020F0502020204030204" pitchFamily="34" charset="0"/>
            <a:cs typeface="Calibri" panose="020F0502020204030204" pitchFamily="34" charset="0"/>
          </a:endParaRPr>
        </a:p>
      </dgm:t>
    </dgm:pt>
    <dgm:pt modelId="{188D074F-2718-4071-9F0B-D667CBAB3D53}" type="sibTrans" cxnId="{D6867F5E-8C60-4317-8689-F705367B069C}">
      <dgm:prSet/>
      <dgm:spPr/>
      <dgm:t>
        <a:bodyPr/>
        <a:lstStyle/>
        <a:p>
          <a:endParaRPr lang="tr-TR" sz="2800">
            <a:latin typeface="Calibri" panose="020F0502020204030204" pitchFamily="34" charset="0"/>
            <a:cs typeface="Calibri" panose="020F0502020204030204" pitchFamily="34" charset="0"/>
          </a:endParaRPr>
        </a:p>
      </dgm:t>
    </dgm:pt>
    <dgm:pt modelId="{C7615AF5-BB19-4C3F-B9A4-474C7EE59C0C}">
      <dgm:prSet phldrT="[Metin]" custT="1"/>
      <dgm:spPr/>
      <dgm:t>
        <a:bodyPr/>
        <a:lstStyle/>
        <a:p>
          <a:r>
            <a:rPr lang="ar-SA" sz="2400" b="1" dirty="0">
              <a:latin typeface="Calibri" panose="020F0502020204030204" pitchFamily="34" charset="0"/>
              <a:cs typeface="Calibri" panose="020F0502020204030204" pitchFamily="34" charset="0"/>
            </a:rPr>
            <a:t>التردد</a:t>
          </a:r>
          <a:endParaRPr lang="tr-TR" sz="2400" b="1" dirty="0">
            <a:latin typeface="Calibri" panose="020F0502020204030204" pitchFamily="34" charset="0"/>
            <a:cs typeface="Calibri" panose="020F0502020204030204" pitchFamily="34" charset="0"/>
          </a:endParaRPr>
        </a:p>
      </dgm:t>
    </dgm:pt>
    <dgm:pt modelId="{C150B035-4EEC-4F5B-8270-D20D3CCC848D}" type="parTrans" cxnId="{3BA79A82-882A-480E-895A-EB1109B98A9D}">
      <dgm:prSet/>
      <dgm:spPr/>
      <dgm:t>
        <a:bodyPr/>
        <a:lstStyle/>
        <a:p>
          <a:endParaRPr lang="tr-TR" sz="2800">
            <a:latin typeface="Calibri" panose="020F0502020204030204" pitchFamily="34" charset="0"/>
            <a:cs typeface="Calibri" panose="020F0502020204030204" pitchFamily="34" charset="0"/>
          </a:endParaRPr>
        </a:p>
      </dgm:t>
    </dgm:pt>
    <dgm:pt modelId="{44121030-E029-4866-A00D-6EE63F1F645C}" type="sibTrans" cxnId="{3BA79A82-882A-480E-895A-EB1109B98A9D}">
      <dgm:prSet/>
      <dgm:spPr/>
      <dgm:t>
        <a:bodyPr/>
        <a:lstStyle/>
        <a:p>
          <a:endParaRPr lang="tr-TR" sz="2800">
            <a:latin typeface="Calibri" panose="020F0502020204030204" pitchFamily="34" charset="0"/>
            <a:cs typeface="Calibri" panose="020F0502020204030204" pitchFamily="34" charset="0"/>
          </a:endParaRPr>
        </a:p>
      </dgm:t>
    </dgm:pt>
    <dgm:pt modelId="{78290D3E-6D86-4D58-B314-55FB15699731}">
      <dgm:prSet phldrT="[Metin]" custT="1"/>
      <dgm:spPr/>
      <dgm:t>
        <a:bodyPr/>
        <a:lstStyle/>
        <a:p>
          <a:r>
            <a:rPr lang="ar-SA" sz="2400" b="1" dirty="0">
              <a:latin typeface="Calibri" panose="020F0502020204030204" pitchFamily="34" charset="0"/>
              <a:cs typeface="Calibri" panose="020F0502020204030204" pitchFamily="34" charset="0"/>
            </a:rPr>
            <a:t>الخجل والتردد</a:t>
          </a:r>
          <a:endParaRPr lang="tr-TR" sz="2400" b="1" dirty="0">
            <a:latin typeface="Calibri" panose="020F0502020204030204" pitchFamily="34" charset="0"/>
            <a:cs typeface="Calibri" panose="020F0502020204030204" pitchFamily="34" charset="0"/>
          </a:endParaRPr>
        </a:p>
      </dgm:t>
    </dgm:pt>
    <dgm:pt modelId="{E178F635-3446-4340-B477-F5ED4BC211FA}" type="parTrans" cxnId="{594DE7E1-739A-48F0-8AE3-57C52773D70C}">
      <dgm:prSet/>
      <dgm:spPr/>
      <dgm:t>
        <a:bodyPr/>
        <a:lstStyle/>
        <a:p>
          <a:endParaRPr lang="tr-TR" sz="2800">
            <a:latin typeface="Calibri" panose="020F0502020204030204" pitchFamily="34" charset="0"/>
            <a:cs typeface="Calibri" panose="020F0502020204030204" pitchFamily="34" charset="0"/>
          </a:endParaRPr>
        </a:p>
      </dgm:t>
    </dgm:pt>
    <dgm:pt modelId="{3F7F74D1-230D-49EF-884B-62422A8FFCC9}" type="sibTrans" cxnId="{594DE7E1-739A-48F0-8AE3-57C52773D70C}">
      <dgm:prSet/>
      <dgm:spPr/>
      <dgm:t>
        <a:bodyPr/>
        <a:lstStyle/>
        <a:p>
          <a:endParaRPr lang="tr-TR" sz="2800">
            <a:latin typeface="Calibri" panose="020F0502020204030204" pitchFamily="34" charset="0"/>
            <a:cs typeface="Calibri" panose="020F0502020204030204" pitchFamily="34" charset="0"/>
          </a:endParaRPr>
        </a:p>
      </dgm:t>
    </dgm:pt>
    <dgm:pt modelId="{5C27B87B-1AA1-403B-A0BA-99721D8D83D4}">
      <dgm:prSet custT="1"/>
      <dgm:spPr/>
      <dgm:t>
        <a:bodyPr/>
        <a:lstStyle/>
        <a:p>
          <a:r>
            <a:rPr lang="ar-SA" sz="2400" b="1" dirty="0">
              <a:latin typeface="Calibri" panose="020F0502020204030204" pitchFamily="34" charset="0"/>
              <a:cs typeface="Calibri" panose="020F0502020204030204" pitchFamily="34" charset="0"/>
            </a:rPr>
            <a:t>الخوف</a:t>
          </a:r>
          <a:endParaRPr lang="tr-TR" sz="2400" b="1" dirty="0">
            <a:latin typeface="Calibri" panose="020F0502020204030204" pitchFamily="34" charset="0"/>
            <a:cs typeface="Calibri" panose="020F0502020204030204" pitchFamily="34" charset="0"/>
          </a:endParaRPr>
        </a:p>
      </dgm:t>
    </dgm:pt>
    <dgm:pt modelId="{D8E868BC-A06E-4BBC-8B84-2DB94B067608}" type="parTrans" cxnId="{D7C51430-9B01-49C5-BE1B-7762340FB87C}">
      <dgm:prSet/>
      <dgm:spPr/>
      <dgm:t>
        <a:bodyPr/>
        <a:lstStyle/>
        <a:p>
          <a:endParaRPr lang="tr-TR" sz="2800">
            <a:latin typeface="Calibri" panose="020F0502020204030204" pitchFamily="34" charset="0"/>
            <a:cs typeface="Calibri" panose="020F0502020204030204" pitchFamily="34" charset="0"/>
          </a:endParaRPr>
        </a:p>
      </dgm:t>
    </dgm:pt>
    <dgm:pt modelId="{1CB6CAF0-EE19-46EE-9A7D-0890BA5EF559}" type="sibTrans" cxnId="{D7C51430-9B01-49C5-BE1B-7762340FB87C}">
      <dgm:prSet/>
      <dgm:spPr/>
      <dgm:t>
        <a:bodyPr/>
        <a:lstStyle/>
        <a:p>
          <a:endParaRPr lang="tr-TR" sz="2800">
            <a:latin typeface="Calibri" panose="020F0502020204030204" pitchFamily="34" charset="0"/>
            <a:cs typeface="Calibri" panose="020F0502020204030204" pitchFamily="34" charset="0"/>
          </a:endParaRPr>
        </a:p>
      </dgm:t>
    </dgm:pt>
    <dgm:pt modelId="{7A8C479F-78B7-429C-BFB7-23F4C555AB5F}">
      <dgm:prSet custT="1"/>
      <dgm:spPr/>
      <dgm:t>
        <a:bodyPr/>
        <a:lstStyle/>
        <a:p>
          <a:r>
            <a:rPr lang="ar-SA" sz="2400" b="1" dirty="0">
              <a:latin typeface="Calibri" panose="020F0502020204030204" pitchFamily="34" charset="0"/>
              <a:cs typeface="Calibri" panose="020F0502020204030204" pitchFamily="34" charset="0"/>
            </a:rPr>
            <a:t>عدم الثقة بالنفس</a:t>
          </a:r>
          <a:endParaRPr lang="tr-TR" sz="2400" b="1" dirty="0">
            <a:latin typeface="Calibri" panose="020F0502020204030204" pitchFamily="34" charset="0"/>
            <a:cs typeface="Calibri" panose="020F0502020204030204" pitchFamily="34" charset="0"/>
          </a:endParaRPr>
        </a:p>
      </dgm:t>
    </dgm:pt>
    <dgm:pt modelId="{01B4957B-19FE-4E6F-9078-11C9C905F76C}" type="parTrans" cxnId="{C186FF4C-692A-4D0D-AD19-DC52AEB7596D}">
      <dgm:prSet/>
      <dgm:spPr/>
      <dgm:t>
        <a:bodyPr/>
        <a:lstStyle/>
        <a:p>
          <a:endParaRPr lang="tr-TR" sz="2800">
            <a:latin typeface="Calibri" panose="020F0502020204030204" pitchFamily="34" charset="0"/>
            <a:cs typeface="Calibri" panose="020F0502020204030204" pitchFamily="34" charset="0"/>
          </a:endParaRPr>
        </a:p>
      </dgm:t>
    </dgm:pt>
    <dgm:pt modelId="{FDA10D95-85E6-4E0B-A364-FE32D3314875}" type="sibTrans" cxnId="{C186FF4C-692A-4D0D-AD19-DC52AEB7596D}">
      <dgm:prSet/>
      <dgm:spPr/>
      <dgm:t>
        <a:bodyPr/>
        <a:lstStyle/>
        <a:p>
          <a:endParaRPr lang="tr-TR" sz="2800">
            <a:latin typeface="Calibri" panose="020F0502020204030204" pitchFamily="34" charset="0"/>
            <a:cs typeface="Calibri" panose="020F0502020204030204" pitchFamily="34" charset="0"/>
          </a:endParaRPr>
        </a:p>
      </dgm:t>
    </dgm:pt>
    <dgm:pt modelId="{C3EF0686-5E53-46ED-A441-95409D3F47BB}">
      <dgm:prSet custT="1"/>
      <dgm:spPr/>
      <dgm:t>
        <a:bodyPr/>
        <a:lstStyle/>
        <a:p>
          <a:r>
            <a:rPr lang="ar-SA" sz="2400" b="1" dirty="0">
              <a:latin typeface="Calibri" panose="020F0502020204030204" pitchFamily="34" charset="0"/>
              <a:cs typeface="Calibri" panose="020F0502020204030204" pitchFamily="34" charset="0"/>
            </a:rPr>
            <a:t>الفشل الدراسي</a:t>
          </a:r>
          <a:endParaRPr lang="tr-TR" sz="2400" b="1" dirty="0">
            <a:latin typeface="Calibri" panose="020F0502020204030204" pitchFamily="34" charset="0"/>
            <a:cs typeface="Calibri" panose="020F0502020204030204" pitchFamily="34" charset="0"/>
          </a:endParaRPr>
        </a:p>
      </dgm:t>
    </dgm:pt>
    <dgm:pt modelId="{216C99CD-F009-457C-BADF-65726FA52505}" type="parTrans" cxnId="{2E07C4A8-5A48-47FE-9BF4-D865AD2C86C8}">
      <dgm:prSet/>
      <dgm:spPr/>
      <dgm:t>
        <a:bodyPr/>
        <a:lstStyle/>
        <a:p>
          <a:endParaRPr lang="tr-TR" sz="2800">
            <a:latin typeface="Calibri" panose="020F0502020204030204" pitchFamily="34" charset="0"/>
            <a:cs typeface="Calibri" panose="020F0502020204030204" pitchFamily="34" charset="0"/>
          </a:endParaRPr>
        </a:p>
      </dgm:t>
    </dgm:pt>
    <dgm:pt modelId="{6B05BC45-332B-4626-B5BF-66B0BD11200D}" type="sibTrans" cxnId="{2E07C4A8-5A48-47FE-9BF4-D865AD2C86C8}">
      <dgm:prSet/>
      <dgm:spPr/>
      <dgm:t>
        <a:bodyPr/>
        <a:lstStyle/>
        <a:p>
          <a:endParaRPr lang="tr-TR" sz="2800">
            <a:latin typeface="Calibri" panose="020F0502020204030204" pitchFamily="34" charset="0"/>
            <a:cs typeface="Calibri" panose="020F0502020204030204" pitchFamily="34" charset="0"/>
          </a:endParaRPr>
        </a:p>
      </dgm:t>
    </dgm:pt>
    <dgm:pt modelId="{977FF58A-3C76-444D-BABA-3C7CE54B15C6}">
      <dgm:prSet custT="1"/>
      <dgm:spPr/>
      <dgm:t>
        <a:bodyPr/>
        <a:lstStyle/>
        <a:p>
          <a:r>
            <a:rPr lang="ar-SA" sz="2400" b="1" dirty="0">
              <a:latin typeface="Calibri" panose="020F0502020204030204" pitchFamily="34" charset="0"/>
              <a:cs typeface="Calibri" panose="020F0502020204030204" pitchFamily="34" charset="0"/>
            </a:rPr>
            <a:t>مشاكل التأقلم الاجتماعي</a:t>
          </a:r>
          <a:endParaRPr lang="tr-TR" sz="2400" b="1" dirty="0">
            <a:latin typeface="Calibri" panose="020F0502020204030204" pitchFamily="34" charset="0"/>
            <a:cs typeface="Calibri" panose="020F0502020204030204" pitchFamily="34" charset="0"/>
          </a:endParaRPr>
        </a:p>
      </dgm:t>
    </dgm:pt>
    <dgm:pt modelId="{68B11F93-1900-490B-BD63-2B7CBFD6BB81}" type="parTrans" cxnId="{35FB62DA-6DE3-4670-B520-6678A5377470}">
      <dgm:prSet/>
      <dgm:spPr/>
      <dgm:t>
        <a:bodyPr/>
        <a:lstStyle/>
        <a:p>
          <a:endParaRPr lang="tr-TR" sz="2800">
            <a:latin typeface="Calibri" panose="020F0502020204030204" pitchFamily="34" charset="0"/>
            <a:cs typeface="Calibri" panose="020F0502020204030204" pitchFamily="34" charset="0"/>
          </a:endParaRPr>
        </a:p>
      </dgm:t>
    </dgm:pt>
    <dgm:pt modelId="{89322A63-EDC4-43E1-A9ED-EB5B4F88878B}" type="sibTrans" cxnId="{35FB62DA-6DE3-4670-B520-6678A5377470}">
      <dgm:prSet/>
      <dgm:spPr/>
      <dgm:t>
        <a:bodyPr/>
        <a:lstStyle/>
        <a:p>
          <a:endParaRPr lang="tr-TR" sz="2800">
            <a:latin typeface="Calibri" panose="020F0502020204030204" pitchFamily="34" charset="0"/>
            <a:cs typeface="Calibri" panose="020F0502020204030204" pitchFamily="34" charset="0"/>
          </a:endParaRPr>
        </a:p>
      </dgm:t>
    </dgm:pt>
    <dgm:pt modelId="{B37F9064-E8F9-4973-A45C-CA4EE686C3D8}" type="pres">
      <dgm:prSet presAssocID="{8ADDE61C-B68B-4371-BA27-F4EBFE6DCBA4}" presName="Name0" presStyleCnt="0">
        <dgm:presLayoutVars>
          <dgm:chMax val="1"/>
          <dgm:chPref val="1"/>
          <dgm:dir/>
          <dgm:animOne val="branch"/>
          <dgm:animLvl val="lvl"/>
        </dgm:presLayoutVars>
      </dgm:prSet>
      <dgm:spPr/>
    </dgm:pt>
    <dgm:pt modelId="{F2ED65FE-B528-424D-BAE9-651D72C20C00}" type="pres">
      <dgm:prSet presAssocID="{654F2C76-567B-4205-A359-53C0A6DAEB2F}" presName="singleCycle" presStyleCnt="0"/>
      <dgm:spPr/>
    </dgm:pt>
    <dgm:pt modelId="{A149B0CE-3CA4-4D19-9E72-C7C12895746A}" type="pres">
      <dgm:prSet presAssocID="{654F2C76-567B-4205-A359-53C0A6DAEB2F}" presName="singleCenter" presStyleLbl="node1" presStyleIdx="0" presStyleCnt="8">
        <dgm:presLayoutVars>
          <dgm:chMax val="7"/>
          <dgm:chPref val="7"/>
        </dgm:presLayoutVars>
      </dgm:prSet>
      <dgm:spPr/>
    </dgm:pt>
    <dgm:pt modelId="{BF92C62F-0B5E-42DA-A326-E304273F9A32}" type="pres">
      <dgm:prSet presAssocID="{C60D1340-7C47-4D1E-A204-8CC9A8BEED7A}" presName="Name56" presStyleLbl="parChTrans1D2" presStyleIdx="0" presStyleCnt="7"/>
      <dgm:spPr/>
    </dgm:pt>
    <dgm:pt modelId="{89C7DE42-432D-4A79-9795-6E86410551C3}" type="pres">
      <dgm:prSet presAssocID="{42EC9E9A-7505-4D35-9796-3B347C15BB7D}" presName="text0" presStyleLbl="node1" presStyleIdx="1" presStyleCnt="8" custScaleX="137280">
        <dgm:presLayoutVars>
          <dgm:bulletEnabled val="1"/>
        </dgm:presLayoutVars>
      </dgm:prSet>
      <dgm:spPr/>
    </dgm:pt>
    <dgm:pt modelId="{C1800348-2363-4ADD-8204-103CB130F592}" type="pres">
      <dgm:prSet presAssocID="{C150B035-4EEC-4F5B-8270-D20D3CCC848D}" presName="Name56" presStyleLbl="parChTrans1D2" presStyleIdx="1" presStyleCnt="7"/>
      <dgm:spPr/>
    </dgm:pt>
    <dgm:pt modelId="{DA85D5F7-2B42-4A97-AF22-51E9DF1438AD}" type="pres">
      <dgm:prSet presAssocID="{C7615AF5-BB19-4C3F-B9A4-474C7EE59C0C}" presName="text0" presStyleLbl="node1" presStyleIdx="2" presStyleCnt="8" custScaleX="118522" custScaleY="106671" custRadScaleRad="100736" custRadScaleInc="-16627">
        <dgm:presLayoutVars>
          <dgm:bulletEnabled val="1"/>
        </dgm:presLayoutVars>
      </dgm:prSet>
      <dgm:spPr/>
    </dgm:pt>
    <dgm:pt modelId="{76B39F32-8CC3-46B9-88AA-2A6DBEBCA8B2}" type="pres">
      <dgm:prSet presAssocID="{E178F635-3446-4340-B477-F5ED4BC211FA}" presName="Name56" presStyleLbl="parChTrans1D2" presStyleIdx="2" presStyleCnt="7"/>
      <dgm:spPr/>
    </dgm:pt>
    <dgm:pt modelId="{76E277B9-182D-4B22-B651-2228D429B962}" type="pres">
      <dgm:prSet presAssocID="{78290D3E-6D86-4D58-B314-55FB15699731}" presName="text0" presStyleLbl="node1" presStyleIdx="3" presStyleCnt="8" custScaleX="117236" custScaleY="105377" custRadScaleRad="100992" custRadScaleInc="-4795">
        <dgm:presLayoutVars>
          <dgm:bulletEnabled val="1"/>
        </dgm:presLayoutVars>
      </dgm:prSet>
      <dgm:spPr/>
    </dgm:pt>
    <dgm:pt modelId="{8273AC3D-4211-4F0D-A3F4-C182CE7E1FBC}" type="pres">
      <dgm:prSet presAssocID="{D8E868BC-A06E-4BBC-8B84-2DB94B067608}" presName="Name56" presStyleLbl="parChTrans1D2" presStyleIdx="3" presStyleCnt="7"/>
      <dgm:spPr/>
    </dgm:pt>
    <dgm:pt modelId="{5B4C7FFA-C04B-441E-BD7C-5CD5090C5492}" type="pres">
      <dgm:prSet presAssocID="{5C27B87B-1AA1-403B-A0BA-99721D8D83D4}" presName="text0" presStyleLbl="node1" presStyleIdx="4" presStyleCnt="8">
        <dgm:presLayoutVars>
          <dgm:bulletEnabled val="1"/>
        </dgm:presLayoutVars>
      </dgm:prSet>
      <dgm:spPr/>
    </dgm:pt>
    <dgm:pt modelId="{7CFA11C7-9013-4B79-917E-6A8D3C0410DD}" type="pres">
      <dgm:prSet presAssocID="{01B4957B-19FE-4E6F-9078-11C9C905F76C}" presName="Name56" presStyleLbl="parChTrans1D2" presStyleIdx="4" presStyleCnt="7"/>
      <dgm:spPr/>
    </dgm:pt>
    <dgm:pt modelId="{2D43886F-BAD6-4FAA-89BD-85AECA219F5D}" type="pres">
      <dgm:prSet presAssocID="{7A8C479F-78B7-429C-BFB7-23F4C555AB5F}" presName="text0" presStyleLbl="node1" presStyleIdx="5" presStyleCnt="8" custScaleX="145067">
        <dgm:presLayoutVars>
          <dgm:bulletEnabled val="1"/>
        </dgm:presLayoutVars>
      </dgm:prSet>
      <dgm:spPr/>
    </dgm:pt>
    <dgm:pt modelId="{1699323B-70AE-4FE2-9A5C-18D207F8D884}" type="pres">
      <dgm:prSet presAssocID="{216C99CD-F009-457C-BADF-65726FA52505}" presName="Name56" presStyleLbl="parChTrans1D2" presStyleIdx="5" presStyleCnt="7"/>
      <dgm:spPr/>
    </dgm:pt>
    <dgm:pt modelId="{8D092D6F-D828-4AF9-B978-BDA015867744}" type="pres">
      <dgm:prSet presAssocID="{C3EF0686-5E53-46ED-A441-95409D3F47BB}" presName="text0" presStyleLbl="node1" presStyleIdx="6" presStyleCnt="8">
        <dgm:presLayoutVars>
          <dgm:bulletEnabled val="1"/>
        </dgm:presLayoutVars>
      </dgm:prSet>
      <dgm:spPr/>
    </dgm:pt>
    <dgm:pt modelId="{AE81D151-5A04-4B8C-BBAF-B73613538509}" type="pres">
      <dgm:prSet presAssocID="{68B11F93-1900-490B-BD63-2B7CBFD6BB81}" presName="Name56" presStyleLbl="parChTrans1D2" presStyleIdx="6" presStyleCnt="7"/>
      <dgm:spPr/>
    </dgm:pt>
    <dgm:pt modelId="{34987FE2-3AF8-4C87-B847-E7CD0C782098}" type="pres">
      <dgm:prSet presAssocID="{977FF58A-3C76-444D-BABA-3C7CE54B15C6}" presName="text0" presStyleLbl="node1" presStyleIdx="7" presStyleCnt="8" custScaleX="167500" custScaleY="135528" custRadScaleRad="112237" custRadScaleInc="-6445">
        <dgm:presLayoutVars>
          <dgm:bulletEnabled val="1"/>
        </dgm:presLayoutVars>
      </dgm:prSet>
      <dgm:spPr/>
    </dgm:pt>
  </dgm:ptLst>
  <dgm:cxnLst>
    <dgm:cxn modelId="{40827407-F616-4A4D-A222-1865F08A4129}" type="presOf" srcId="{D8E868BC-A06E-4BBC-8B84-2DB94B067608}" destId="{8273AC3D-4211-4F0D-A3F4-C182CE7E1FBC}" srcOrd="0" destOrd="0" presId="urn:microsoft.com/office/officeart/2008/layout/RadialCluster"/>
    <dgm:cxn modelId="{4F515F1D-E7D5-42F0-88F1-B3A5CA557C71}" srcId="{8ADDE61C-B68B-4371-BA27-F4EBFE6DCBA4}" destId="{654F2C76-567B-4205-A359-53C0A6DAEB2F}" srcOrd="0" destOrd="0" parTransId="{EF92880D-A137-47C6-8B39-0BE1F83775A9}" sibTransId="{2C6E2764-E18F-4EB6-9A49-883F236EDD51}"/>
    <dgm:cxn modelId="{6BF3A51F-1886-492C-8F23-CA185B0F60E1}" type="presOf" srcId="{216C99CD-F009-457C-BADF-65726FA52505}" destId="{1699323B-70AE-4FE2-9A5C-18D207F8D884}" srcOrd="0" destOrd="0" presId="urn:microsoft.com/office/officeart/2008/layout/RadialCluster"/>
    <dgm:cxn modelId="{11FAF823-E7E0-4D75-8EBD-4F06129CE4BE}" type="presOf" srcId="{C150B035-4EEC-4F5B-8270-D20D3CCC848D}" destId="{C1800348-2363-4ADD-8204-103CB130F592}" srcOrd="0" destOrd="0" presId="urn:microsoft.com/office/officeart/2008/layout/RadialCluster"/>
    <dgm:cxn modelId="{D7C51430-9B01-49C5-BE1B-7762340FB87C}" srcId="{654F2C76-567B-4205-A359-53C0A6DAEB2F}" destId="{5C27B87B-1AA1-403B-A0BA-99721D8D83D4}" srcOrd="3" destOrd="0" parTransId="{D8E868BC-A06E-4BBC-8B84-2DB94B067608}" sibTransId="{1CB6CAF0-EE19-46EE-9A7D-0890BA5EF559}"/>
    <dgm:cxn modelId="{F7BAD33B-BF77-44E4-AD66-C5FA452EF9F4}" type="presOf" srcId="{8ADDE61C-B68B-4371-BA27-F4EBFE6DCBA4}" destId="{B37F9064-E8F9-4973-A45C-CA4EE686C3D8}" srcOrd="0" destOrd="0" presId="urn:microsoft.com/office/officeart/2008/layout/RadialCluster"/>
    <dgm:cxn modelId="{7FE21C5D-757F-4423-A70B-5F7F399CC06C}" type="presOf" srcId="{977FF58A-3C76-444D-BABA-3C7CE54B15C6}" destId="{34987FE2-3AF8-4C87-B847-E7CD0C782098}" srcOrd="0" destOrd="0" presId="urn:microsoft.com/office/officeart/2008/layout/RadialCluster"/>
    <dgm:cxn modelId="{D6867F5E-8C60-4317-8689-F705367B069C}" srcId="{654F2C76-567B-4205-A359-53C0A6DAEB2F}" destId="{9BD3370C-BA26-4C1D-AAF2-12E26E5AEF85}" srcOrd="8" destOrd="0" parTransId="{B115B899-F88A-4574-B570-F067501D8014}" sibTransId="{188D074F-2718-4071-9F0B-D667CBAB3D53}"/>
    <dgm:cxn modelId="{46E11E44-8D5A-4F55-B15D-8A1D01436AFC}" srcId="{654F2C76-567B-4205-A359-53C0A6DAEB2F}" destId="{E4415DBF-F3F7-433C-80C6-741CF8760375}" srcOrd="7" destOrd="0" parTransId="{2B1AAA3E-5CF7-4EF2-AC1E-9C92E15E9B83}" sibTransId="{DB59F70F-E512-431F-86D2-571FA6518DD2}"/>
    <dgm:cxn modelId="{C6ED7064-4C21-482B-A317-9831C103CD60}" type="presOf" srcId="{78290D3E-6D86-4D58-B314-55FB15699731}" destId="{76E277B9-182D-4B22-B651-2228D429B962}" srcOrd="0" destOrd="0" presId="urn:microsoft.com/office/officeart/2008/layout/RadialCluster"/>
    <dgm:cxn modelId="{C186FF4C-692A-4D0D-AD19-DC52AEB7596D}" srcId="{654F2C76-567B-4205-A359-53C0A6DAEB2F}" destId="{7A8C479F-78B7-429C-BFB7-23F4C555AB5F}" srcOrd="4" destOrd="0" parTransId="{01B4957B-19FE-4E6F-9078-11C9C905F76C}" sibTransId="{FDA10D95-85E6-4E0B-A364-FE32D3314875}"/>
    <dgm:cxn modelId="{A0AE274F-F0B2-4C0C-B2AA-6B530E0B1B10}" type="presOf" srcId="{C60D1340-7C47-4D1E-A204-8CC9A8BEED7A}" destId="{BF92C62F-0B5E-42DA-A326-E304273F9A32}" srcOrd="0" destOrd="0" presId="urn:microsoft.com/office/officeart/2008/layout/RadialCluster"/>
    <dgm:cxn modelId="{C7BB4A78-518B-4729-84D6-A0FADEA5E6A7}" type="presOf" srcId="{42EC9E9A-7505-4D35-9796-3B347C15BB7D}" destId="{89C7DE42-432D-4A79-9795-6E86410551C3}" srcOrd="0" destOrd="0" presId="urn:microsoft.com/office/officeart/2008/layout/RadialCluster"/>
    <dgm:cxn modelId="{3BA79A82-882A-480E-895A-EB1109B98A9D}" srcId="{654F2C76-567B-4205-A359-53C0A6DAEB2F}" destId="{C7615AF5-BB19-4C3F-B9A4-474C7EE59C0C}" srcOrd="1" destOrd="0" parTransId="{C150B035-4EEC-4F5B-8270-D20D3CCC848D}" sibTransId="{44121030-E029-4866-A00D-6EE63F1F645C}"/>
    <dgm:cxn modelId="{2F0C7698-10D1-4CC2-8C3C-BC5361DF0EC6}" type="presOf" srcId="{01B4957B-19FE-4E6F-9078-11C9C905F76C}" destId="{7CFA11C7-9013-4B79-917E-6A8D3C0410DD}" srcOrd="0" destOrd="0" presId="urn:microsoft.com/office/officeart/2008/layout/RadialCluster"/>
    <dgm:cxn modelId="{2E07C4A8-5A48-47FE-9BF4-D865AD2C86C8}" srcId="{654F2C76-567B-4205-A359-53C0A6DAEB2F}" destId="{C3EF0686-5E53-46ED-A441-95409D3F47BB}" srcOrd="5" destOrd="0" parTransId="{216C99CD-F009-457C-BADF-65726FA52505}" sibTransId="{6B05BC45-332B-4626-B5BF-66B0BD11200D}"/>
    <dgm:cxn modelId="{B265A9AE-247A-4D20-9414-6A0D6921813B}" type="presOf" srcId="{C7615AF5-BB19-4C3F-B9A4-474C7EE59C0C}" destId="{DA85D5F7-2B42-4A97-AF22-51E9DF1438AD}" srcOrd="0" destOrd="0" presId="urn:microsoft.com/office/officeart/2008/layout/RadialCluster"/>
    <dgm:cxn modelId="{84B919B1-BB30-4DBD-8382-8DCB618D6D35}" type="presOf" srcId="{C3EF0686-5E53-46ED-A441-95409D3F47BB}" destId="{8D092D6F-D828-4AF9-B978-BDA015867744}" srcOrd="0" destOrd="0" presId="urn:microsoft.com/office/officeart/2008/layout/RadialCluster"/>
    <dgm:cxn modelId="{6DFA70CA-33DD-46DE-8C95-6E1A61C2B5AB}" type="presOf" srcId="{5C27B87B-1AA1-403B-A0BA-99721D8D83D4}" destId="{5B4C7FFA-C04B-441E-BD7C-5CD5090C5492}" srcOrd="0" destOrd="0" presId="urn:microsoft.com/office/officeart/2008/layout/RadialCluster"/>
    <dgm:cxn modelId="{EBCAE7CE-F83A-4BE0-BA16-C9645D529745}" type="presOf" srcId="{68B11F93-1900-490B-BD63-2B7CBFD6BB81}" destId="{AE81D151-5A04-4B8C-BBAF-B73613538509}" srcOrd="0" destOrd="0" presId="urn:microsoft.com/office/officeart/2008/layout/RadialCluster"/>
    <dgm:cxn modelId="{43BDFBD2-F2B6-4560-9946-B8895748382A}" type="presOf" srcId="{7A8C479F-78B7-429C-BFB7-23F4C555AB5F}" destId="{2D43886F-BAD6-4FAA-89BD-85AECA219F5D}" srcOrd="0" destOrd="0" presId="urn:microsoft.com/office/officeart/2008/layout/RadialCluster"/>
    <dgm:cxn modelId="{35FB62DA-6DE3-4670-B520-6678A5377470}" srcId="{654F2C76-567B-4205-A359-53C0A6DAEB2F}" destId="{977FF58A-3C76-444D-BABA-3C7CE54B15C6}" srcOrd="6" destOrd="0" parTransId="{68B11F93-1900-490B-BD63-2B7CBFD6BB81}" sibTransId="{89322A63-EDC4-43E1-A9ED-EB5B4F88878B}"/>
    <dgm:cxn modelId="{EA8013DB-739C-4918-87C8-AF50C70B9092}" type="presOf" srcId="{E178F635-3446-4340-B477-F5ED4BC211FA}" destId="{76B39F32-8CC3-46B9-88AA-2A6DBEBCA8B2}" srcOrd="0" destOrd="0" presId="urn:microsoft.com/office/officeart/2008/layout/RadialCluster"/>
    <dgm:cxn modelId="{594DE7E1-739A-48F0-8AE3-57C52773D70C}" srcId="{654F2C76-567B-4205-A359-53C0A6DAEB2F}" destId="{78290D3E-6D86-4D58-B314-55FB15699731}" srcOrd="2" destOrd="0" parTransId="{E178F635-3446-4340-B477-F5ED4BC211FA}" sibTransId="{3F7F74D1-230D-49EF-884B-62422A8FFCC9}"/>
    <dgm:cxn modelId="{114D39EE-DBF5-4B74-AA9E-969C29F1C333}" type="presOf" srcId="{654F2C76-567B-4205-A359-53C0A6DAEB2F}" destId="{A149B0CE-3CA4-4D19-9E72-C7C12895746A}" srcOrd="0" destOrd="0" presId="urn:microsoft.com/office/officeart/2008/layout/RadialCluster"/>
    <dgm:cxn modelId="{3AA5C4F5-4067-4829-80D9-30F8C385EAAB}" srcId="{654F2C76-567B-4205-A359-53C0A6DAEB2F}" destId="{42EC9E9A-7505-4D35-9796-3B347C15BB7D}" srcOrd="0" destOrd="0" parTransId="{C60D1340-7C47-4D1E-A204-8CC9A8BEED7A}" sibTransId="{FBA52094-55FB-473A-BD78-AF33B370434B}"/>
    <dgm:cxn modelId="{1EB18436-5846-446E-966D-6F4E70EAF6C7}" type="presParOf" srcId="{B37F9064-E8F9-4973-A45C-CA4EE686C3D8}" destId="{F2ED65FE-B528-424D-BAE9-651D72C20C00}" srcOrd="0" destOrd="0" presId="urn:microsoft.com/office/officeart/2008/layout/RadialCluster"/>
    <dgm:cxn modelId="{B638B61C-6351-4826-997C-A89B9230E7AF}" type="presParOf" srcId="{F2ED65FE-B528-424D-BAE9-651D72C20C00}" destId="{A149B0CE-3CA4-4D19-9E72-C7C12895746A}" srcOrd="0" destOrd="0" presId="urn:microsoft.com/office/officeart/2008/layout/RadialCluster"/>
    <dgm:cxn modelId="{BF5BE93B-54C0-462F-AE6D-48E7DB6F2E2F}" type="presParOf" srcId="{F2ED65FE-B528-424D-BAE9-651D72C20C00}" destId="{BF92C62F-0B5E-42DA-A326-E304273F9A32}" srcOrd="1" destOrd="0" presId="urn:microsoft.com/office/officeart/2008/layout/RadialCluster"/>
    <dgm:cxn modelId="{605529C2-9A9C-4E83-AB16-4D4AEFDF2162}" type="presParOf" srcId="{F2ED65FE-B528-424D-BAE9-651D72C20C00}" destId="{89C7DE42-432D-4A79-9795-6E86410551C3}" srcOrd="2" destOrd="0" presId="urn:microsoft.com/office/officeart/2008/layout/RadialCluster"/>
    <dgm:cxn modelId="{92CF62C7-1B14-47E0-BB6C-689166D61270}" type="presParOf" srcId="{F2ED65FE-B528-424D-BAE9-651D72C20C00}" destId="{C1800348-2363-4ADD-8204-103CB130F592}" srcOrd="3" destOrd="0" presId="urn:microsoft.com/office/officeart/2008/layout/RadialCluster"/>
    <dgm:cxn modelId="{40EF16B4-D685-4C11-9C9C-C1C7571C86F2}" type="presParOf" srcId="{F2ED65FE-B528-424D-BAE9-651D72C20C00}" destId="{DA85D5F7-2B42-4A97-AF22-51E9DF1438AD}" srcOrd="4" destOrd="0" presId="urn:microsoft.com/office/officeart/2008/layout/RadialCluster"/>
    <dgm:cxn modelId="{FF18BD3C-E872-471C-8D91-CF71003611AA}" type="presParOf" srcId="{F2ED65FE-B528-424D-BAE9-651D72C20C00}" destId="{76B39F32-8CC3-46B9-88AA-2A6DBEBCA8B2}" srcOrd="5" destOrd="0" presId="urn:microsoft.com/office/officeart/2008/layout/RadialCluster"/>
    <dgm:cxn modelId="{086668CC-3A2C-4509-BF47-F65D71C86CF4}" type="presParOf" srcId="{F2ED65FE-B528-424D-BAE9-651D72C20C00}" destId="{76E277B9-182D-4B22-B651-2228D429B962}" srcOrd="6" destOrd="0" presId="urn:microsoft.com/office/officeart/2008/layout/RadialCluster"/>
    <dgm:cxn modelId="{2134C150-AB1C-43CE-8D44-05B72BED5EBE}" type="presParOf" srcId="{F2ED65FE-B528-424D-BAE9-651D72C20C00}" destId="{8273AC3D-4211-4F0D-A3F4-C182CE7E1FBC}" srcOrd="7" destOrd="0" presId="urn:microsoft.com/office/officeart/2008/layout/RadialCluster"/>
    <dgm:cxn modelId="{D0FF1AD5-D89B-4404-A78B-61538A00A72A}" type="presParOf" srcId="{F2ED65FE-B528-424D-BAE9-651D72C20C00}" destId="{5B4C7FFA-C04B-441E-BD7C-5CD5090C5492}" srcOrd="8" destOrd="0" presId="urn:microsoft.com/office/officeart/2008/layout/RadialCluster"/>
    <dgm:cxn modelId="{F7053BE5-0505-436F-8320-188D41395F5A}" type="presParOf" srcId="{F2ED65FE-B528-424D-BAE9-651D72C20C00}" destId="{7CFA11C7-9013-4B79-917E-6A8D3C0410DD}" srcOrd="9" destOrd="0" presId="urn:microsoft.com/office/officeart/2008/layout/RadialCluster"/>
    <dgm:cxn modelId="{F39B9CC1-0206-4FB0-AF12-698B1FAB6DBA}" type="presParOf" srcId="{F2ED65FE-B528-424D-BAE9-651D72C20C00}" destId="{2D43886F-BAD6-4FAA-89BD-85AECA219F5D}" srcOrd="10" destOrd="0" presId="urn:microsoft.com/office/officeart/2008/layout/RadialCluster"/>
    <dgm:cxn modelId="{4195485C-CBB9-43C9-97DF-90459075E762}" type="presParOf" srcId="{F2ED65FE-B528-424D-BAE9-651D72C20C00}" destId="{1699323B-70AE-4FE2-9A5C-18D207F8D884}" srcOrd="11" destOrd="0" presId="urn:microsoft.com/office/officeart/2008/layout/RadialCluster"/>
    <dgm:cxn modelId="{00C3EEE0-8B19-4A50-BB53-42E5E2044B6F}" type="presParOf" srcId="{F2ED65FE-B528-424D-BAE9-651D72C20C00}" destId="{8D092D6F-D828-4AF9-B978-BDA015867744}" srcOrd="12" destOrd="0" presId="urn:microsoft.com/office/officeart/2008/layout/RadialCluster"/>
    <dgm:cxn modelId="{53641DB5-B11F-441D-8CCE-C847F81E7389}" type="presParOf" srcId="{F2ED65FE-B528-424D-BAE9-651D72C20C00}" destId="{AE81D151-5A04-4B8C-BBAF-B73613538509}" srcOrd="13" destOrd="0" presId="urn:microsoft.com/office/officeart/2008/layout/RadialCluster"/>
    <dgm:cxn modelId="{C0EC0AB9-4B0A-4A6D-97EB-443C3D362586}" type="presParOf" srcId="{F2ED65FE-B528-424D-BAE9-651D72C20C00}" destId="{34987FE2-3AF8-4C87-B847-E7CD0C782098}"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B75018-DB04-44A7-81AB-88016F88FF86}"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en-US"/>
        </a:p>
      </dgm:t>
    </dgm:pt>
    <dgm:pt modelId="{0A99283E-31F5-457E-866F-DF7E70AF6B43}">
      <dgm:prSet phldrT="[Metin]" custT="1"/>
      <dgm:spPr/>
      <dgm:t>
        <a:bodyPr/>
        <a:lstStyle/>
        <a:p>
          <a:r>
            <a:rPr lang="ar-SA" sz="1800" b="1" dirty="0">
              <a:latin typeface="Calibri" panose="020F0502020204030204" pitchFamily="34" charset="0"/>
              <a:cs typeface="Calibri" panose="020F0502020204030204" pitchFamily="34" charset="0"/>
            </a:rPr>
            <a:t>لدى الأطفال</a:t>
          </a:r>
          <a:endParaRPr lang="en-US" sz="1800" b="1" dirty="0">
            <a:latin typeface="Calibri" panose="020F0502020204030204" pitchFamily="34" charset="0"/>
            <a:cs typeface="Calibri" panose="020F0502020204030204" pitchFamily="34" charset="0"/>
          </a:endParaRPr>
        </a:p>
      </dgm:t>
    </dgm:pt>
    <dgm:pt modelId="{45330727-FDA2-4683-8EE5-018172657C38}" type="parTrans" cxnId="{6B11C6F1-C2BD-49C6-BC18-DD901BC5DB01}">
      <dgm:prSet/>
      <dgm:spPr/>
      <dgm:t>
        <a:bodyPr/>
        <a:lstStyle/>
        <a:p>
          <a:endParaRPr lang="en-US" sz="2000">
            <a:latin typeface="Calibri" panose="020F0502020204030204" pitchFamily="34" charset="0"/>
            <a:cs typeface="Calibri" panose="020F0502020204030204" pitchFamily="34" charset="0"/>
          </a:endParaRPr>
        </a:p>
      </dgm:t>
    </dgm:pt>
    <dgm:pt modelId="{53B0A843-5336-4116-A48F-C5CD9FB4F747}" type="sibTrans" cxnId="{6B11C6F1-C2BD-49C6-BC18-DD901BC5DB01}">
      <dgm:prSet/>
      <dgm:spPr/>
      <dgm:t>
        <a:bodyPr/>
        <a:lstStyle/>
        <a:p>
          <a:endParaRPr lang="en-US" sz="2000">
            <a:latin typeface="Calibri" panose="020F0502020204030204" pitchFamily="34" charset="0"/>
            <a:cs typeface="Calibri" panose="020F0502020204030204" pitchFamily="34" charset="0"/>
          </a:endParaRPr>
        </a:p>
      </dgm:t>
    </dgm:pt>
    <dgm:pt modelId="{3B627855-8147-46A0-85FF-1E0429AF8457}">
      <dgm:prSet phldrT="[Metin]" custT="1"/>
      <dgm:spPr/>
      <dgm:t>
        <a:bodyPr/>
        <a:lstStyle/>
        <a:p>
          <a:r>
            <a:rPr lang="ar-SA" sz="1800" b="1" dirty="0">
              <a:latin typeface="Calibri" panose="020F0502020204030204" pitchFamily="34" charset="0"/>
              <a:cs typeface="Calibri" panose="020F0502020204030204" pitchFamily="34" charset="0"/>
            </a:rPr>
            <a:t>اضطرابات الكلام</a:t>
          </a:r>
          <a:endParaRPr lang="tr-TR" sz="1800" b="1" dirty="0">
            <a:latin typeface="Calibri" panose="020F0502020204030204" pitchFamily="34" charset="0"/>
            <a:cs typeface="Calibri" panose="020F0502020204030204" pitchFamily="34" charset="0"/>
          </a:endParaRPr>
        </a:p>
      </dgm:t>
    </dgm:pt>
    <dgm:pt modelId="{204BD83F-3EA4-4016-9F6F-142D6E907F36}" type="sibTrans" cxnId="{22CBC87C-4288-4D68-B1B5-FB3CCA02DDBB}">
      <dgm:prSet/>
      <dgm:spPr/>
      <dgm:t>
        <a:bodyPr/>
        <a:lstStyle/>
        <a:p>
          <a:endParaRPr lang="en-US" sz="2000">
            <a:latin typeface="Calibri" panose="020F0502020204030204" pitchFamily="34" charset="0"/>
            <a:cs typeface="Calibri" panose="020F0502020204030204" pitchFamily="34" charset="0"/>
          </a:endParaRPr>
        </a:p>
      </dgm:t>
    </dgm:pt>
    <dgm:pt modelId="{77E7DC5C-5E39-4D0C-89F8-3331EA71F976}" type="parTrans" cxnId="{22CBC87C-4288-4D68-B1B5-FB3CCA02DDBB}">
      <dgm:prSet custT="1"/>
      <dgm:spPr/>
      <dgm:t>
        <a:bodyPr/>
        <a:lstStyle/>
        <a:p>
          <a:endParaRPr lang="en-US" sz="2800">
            <a:latin typeface="Calibri" panose="020F0502020204030204" pitchFamily="34" charset="0"/>
            <a:cs typeface="Calibri" panose="020F0502020204030204" pitchFamily="34" charset="0"/>
          </a:endParaRPr>
        </a:p>
      </dgm:t>
    </dgm:pt>
    <dgm:pt modelId="{919394B2-4D71-4E71-BD8E-398F9CA5C683}">
      <dgm:prSet phldrT="[Metin]" custT="1"/>
      <dgm:spPr/>
      <dgm:t>
        <a:bodyPr/>
        <a:lstStyle/>
        <a:p>
          <a:r>
            <a:rPr lang="ar-SA" sz="1800" b="1" dirty="0">
              <a:latin typeface="Calibri" panose="020F0502020204030204" pitchFamily="34" charset="0"/>
              <a:cs typeface="Calibri" panose="020F0502020204030204" pitchFamily="34" charset="0"/>
            </a:rPr>
            <a:t>تأخر التطور الجسدي</a:t>
          </a:r>
          <a:endParaRPr lang="tr-TR" sz="1800" b="1" dirty="0">
            <a:latin typeface="Calibri" panose="020F0502020204030204" pitchFamily="34" charset="0"/>
            <a:cs typeface="Calibri" panose="020F0502020204030204" pitchFamily="34" charset="0"/>
          </a:endParaRPr>
        </a:p>
      </dgm:t>
    </dgm:pt>
    <dgm:pt modelId="{F990EB2C-95B2-4AA8-AFB3-40B3114AF96F}" type="sibTrans" cxnId="{8D10C0B6-1263-4C35-949E-3625A128EA69}">
      <dgm:prSet/>
      <dgm:spPr/>
      <dgm:t>
        <a:bodyPr/>
        <a:lstStyle/>
        <a:p>
          <a:endParaRPr lang="en-US" sz="2000">
            <a:latin typeface="Calibri" panose="020F0502020204030204" pitchFamily="34" charset="0"/>
            <a:cs typeface="Calibri" panose="020F0502020204030204" pitchFamily="34" charset="0"/>
          </a:endParaRPr>
        </a:p>
      </dgm:t>
    </dgm:pt>
    <dgm:pt modelId="{3F72E207-DB95-49A8-8144-1D319B748D56}" type="parTrans" cxnId="{8D10C0B6-1263-4C35-949E-3625A128EA69}">
      <dgm:prSet custT="1"/>
      <dgm:spPr/>
      <dgm:t>
        <a:bodyPr/>
        <a:lstStyle/>
        <a:p>
          <a:endParaRPr lang="en-US" sz="2800">
            <a:latin typeface="Calibri" panose="020F0502020204030204" pitchFamily="34" charset="0"/>
            <a:cs typeface="Calibri" panose="020F0502020204030204" pitchFamily="34" charset="0"/>
          </a:endParaRPr>
        </a:p>
      </dgm:t>
    </dgm:pt>
    <dgm:pt modelId="{71C472F1-A571-41DF-88F5-F6AC1AFE9189}">
      <dgm:prSet phldrT="[Metin]" custT="1"/>
      <dgm:spPr/>
      <dgm:t>
        <a:bodyPr/>
        <a:lstStyle/>
        <a:p>
          <a:r>
            <a:rPr lang="ar-SA" sz="1800" b="1" dirty="0">
              <a:latin typeface="Calibri" panose="020F0502020204030204" pitchFamily="34" charset="0"/>
              <a:cs typeface="Calibri" panose="020F0502020204030204" pitchFamily="34" charset="0"/>
            </a:rPr>
            <a:t>اضطرابات النوم</a:t>
          </a:r>
          <a:endParaRPr lang="tr-TR" sz="1800" b="1" dirty="0">
            <a:latin typeface="Calibri" panose="020F0502020204030204" pitchFamily="34" charset="0"/>
            <a:cs typeface="Calibri" panose="020F0502020204030204" pitchFamily="34" charset="0"/>
          </a:endParaRPr>
        </a:p>
      </dgm:t>
    </dgm:pt>
    <dgm:pt modelId="{4972371F-D68F-4880-B67B-A377D2C926AC}" type="sibTrans" cxnId="{B2863570-CCA5-4BA8-AD43-8F09A9AA176F}">
      <dgm:prSet/>
      <dgm:spPr/>
      <dgm:t>
        <a:bodyPr/>
        <a:lstStyle/>
        <a:p>
          <a:endParaRPr lang="en-US" sz="2000">
            <a:latin typeface="Calibri" panose="020F0502020204030204" pitchFamily="34" charset="0"/>
            <a:cs typeface="Calibri" panose="020F0502020204030204" pitchFamily="34" charset="0"/>
          </a:endParaRPr>
        </a:p>
      </dgm:t>
    </dgm:pt>
    <dgm:pt modelId="{A9E8EB6B-CB0E-4DE6-A452-BCAAA98D3AEB}" type="parTrans" cxnId="{B2863570-CCA5-4BA8-AD43-8F09A9AA176F}">
      <dgm:prSet custT="1"/>
      <dgm:spPr/>
      <dgm:t>
        <a:bodyPr/>
        <a:lstStyle/>
        <a:p>
          <a:endParaRPr lang="en-US" sz="2800">
            <a:latin typeface="Calibri" panose="020F0502020204030204" pitchFamily="34" charset="0"/>
            <a:cs typeface="Calibri" panose="020F0502020204030204" pitchFamily="34" charset="0"/>
          </a:endParaRPr>
        </a:p>
      </dgm:t>
    </dgm:pt>
    <dgm:pt modelId="{72101A34-A86B-42E7-8DE7-4A8419D32887}">
      <dgm:prSet phldrT="[Metin]" custT="1"/>
      <dgm:spPr/>
      <dgm:t>
        <a:bodyPr/>
        <a:lstStyle/>
        <a:p>
          <a:r>
            <a:rPr lang="ar-SA" sz="1800" b="1" dirty="0">
              <a:latin typeface="Calibri" panose="020F0502020204030204" pitchFamily="34" charset="0"/>
              <a:cs typeface="Calibri" panose="020F0502020204030204" pitchFamily="34" charset="0"/>
            </a:rPr>
            <a:t>الشكايات النفسية الجسدية (الصداع، الغثيان)</a:t>
          </a:r>
          <a:endParaRPr lang="tr-TR" sz="1800" b="1" dirty="0">
            <a:latin typeface="Calibri" panose="020F0502020204030204" pitchFamily="34" charset="0"/>
            <a:cs typeface="Calibri" panose="020F0502020204030204" pitchFamily="34" charset="0"/>
          </a:endParaRPr>
        </a:p>
      </dgm:t>
    </dgm:pt>
    <dgm:pt modelId="{CF0763AA-E79F-4816-968E-31397C2688F4}" type="sibTrans" cxnId="{6613C685-8C8A-469D-A734-C7562B34306A}">
      <dgm:prSet/>
      <dgm:spPr/>
      <dgm:t>
        <a:bodyPr/>
        <a:lstStyle/>
        <a:p>
          <a:endParaRPr lang="en-US" sz="2000">
            <a:latin typeface="Calibri" panose="020F0502020204030204" pitchFamily="34" charset="0"/>
            <a:cs typeface="Calibri" panose="020F0502020204030204" pitchFamily="34" charset="0"/>
          </a:endParaRPr>
        </a:p>
      </dgm:t>
    </dgm:pt>
    <dgm:pt modelId="{1784AD8F-89E1-4821-B65E-E08970BFAED0}" type="parTrans" cxnId="{6613C685-8C8A-469D-A734-C7562B34306A}">
      <dgm:prSet custT="1"/>
      <dgm:spPr/>
      <dgm:t>
        <a:bodyPr/>
        <a:lstStyle/>
        <a:p>
          <a:endParaRPr lang="en-US" sz="2800">
            <a:latin typeface="Calibri" panose="020F0502020204030204" pitchFamily="34" charset="0"/>
            <a:cs typeface="Calibri" panose="020F0502020204030204" pitchFamily="34" charset="0"/>
          </a:endParaRPr>
        </a:p>
      </dgm:t>
    </dgm:pt>
    <dgm:pt modelId="{0ABF1B0D-2C82-4650-ADA2-EFCFE45F010B}">
      <dgm:prSet custT="1"/>
      <dgm:spPr/>
      <dgm:t>
        <a:bodyPr/>
        <a:lstStyle/>
        <a:p>
          <a:r>
            <a:rPr lang="ar-SA" sz="1800" b="1" dirty="0">
              <a:latin typeface="Calibri" panose="020F0502020204030204" pitchFamily="34" charset="0"/>
              <a:cs typeface="Calibri" panose="020F0502020204030204" pitchFamily="34" charset="0"/>
            </a:rPr>
            <a:t>الكذب</a:t>
          </a:r>
          <a:endParaRPr lang="tr-TR" sz="1800" b="1" dirty="0">
            <a:latin typeface="Calibri" panose="020F0502020204030204" pitchFamily="34" charset="0"/>
            <a:cs typeface="Calibri" panose="020F0502020204030204" pitchFamily="34" charset="0"/>
          </a:endParaRPr>
        </a:p>
      </dgm:t>
    </dgm:pt>
    <dgm:pt modelId="{2C71D93C-154F-4F07-884D-FD8262BA4F7D}" type="sibTrans" cxnId="{80E942E5-8BC7-491A-9735-1D77DAD3480F}">
      <dgm:prSet/>
      <dgm:spPr/>
      <dgm:t>
        <a:bodyPr/>
        <a:lstStyle/>
        <a:p>
          <a:endParaRPr lang="en-US" sz="2000">
            <a:latin typeface="Calibri" panose="020F0502020204030204" pitchFamily="34" charset="0"/>
            <a:cs typeface="Calibri" panose="020F0502020204030204" pitchFamily="34" charset="0"/>
          </a:endParaRPr>
        </a:p>
      </dgm:t>
    </dgm:pt>
    <dgm:pt modelId="{39403B8C-10B5-4906-ADC3-78FC61E64EEF}" type="parTrans" cxnId="{80E942E5-8BC7-491A-9735-1D77DAD3480F}">
      <dgm:prSet custT="1"/>
      <dgm:spPr/>
      <dgm:t>
        <a:bodyPr/>
        <a:lstStyle/>
        <a:p>
          <a:endParaRPr lang="en-US" sz="2800">
            <a:latin typeface="Calibri" panose="020F0502020204030204" pitchFamily="34" charset="0"/>
            <a:cs typeface="Calibri" panose="020F0502020204030204" pitchFamily="34" charset="0"/>
          </a:endParaRPr>
        </a:p>
      </dgm:t>
    </dgm:pt>
    <dgm:pt modelId="{CBE5E7F8-39B1-4EAB-8C86-AB54BE637D7A}">
      <dgm:prSet custT="1"/>
      <dgm:spPr/>
      <dgm:t>
        <a:bodyPr/>
        <a:lstStyle/>
        <a:p>
          <a:r>
            <a:rPr lang="ar-SA" sz="1800" b="1" dirty="0">
              <a:latin typeface="Calibri" panose="020F0502020204030204" pitchFamily="34" charset="0"/>
              <a:cs typeface="Calibri" panose="020F0502020204030204" pitchFamily="34" charset="0"/>
            </a:rPr>
            <a:t>مص الإصبع</a:t>
          </a:r>
          <a:endParaRPr lang="tr-TR" sz="1800" b="1" dirty="0">
            <a:latin typeface="Calibri" panose="020F0502020204030204" pitchFamily="34" charset="0"/>
            <a:cs typeface="Calibri" panose="020F0502020204030204" pitchFamily="34" charset="0"/>
          </a:endParaRPr>
        </a:p>
      </dgm:t>
    </dgm:pt>
    <dgm:pt modelId="{3202A771-A79B-4267-9CDA-7B871786F4F0}" type="sibTrans" cxnId="{C2DC2898-23E0-4296-B10A-59D148C6DAC9}">
      <dgm:prSet/>
      <dgm:spPr/>
      <dgm:t>
        <a:bodyPr/>
        <a:lstStyle/>
        <a:p>
          <a:endParaRPr lang="en-US" sz="2000">
            <a:latin typeface="Calibri" panose="020F0502020204030204" pitchFamily="34" charset="0"/>
            <a:cs typeface="Calibri" panose="020F0502020204030204" pitchFamily="34" charset="0"/>
          </a:endParaRPr>
        </a:p>
      </dgm:t>
    </dgm:pt>
    <dgm:pt modelId="{FA54C9C0-3569-452F-BD83-CECFD4CF3A5F}" type="parTrans" cxnId="{C2DC2898-23E0-4296-B10A-59D148C6DAC9}">
      <dgm:prSet custT="1"/>
      <dgm:spPr/>
      <dgm:t>
        <a:bodyPr/>
        <a:lstStyle/>
        <a:p>
          <a:endParaRPr lang="en-US" sz="2800">
            <a:latin typeface="Calibri" panose="020F0502020204030204" pitchFamily="34" charset="0"/>
            <a:cs typeface="Calibri" panose="020F0502020204030204" pitchFamily="34" charset="0"/>
          </a:endParaRPr>
        </a:p>
      </dgm:t>
    </dgm:pt>
    <dgm:pt modelId="{67D6A244-3B91-4D55-915B-E43DB9BF5E3A}">
      <dgm:prSet custT="1"/>
      <dgm:spPr/>
      <dgm:t>
        <a:bodyPr/>
        <a:lstStyle/>
        <a:p>
          <a:r>
            <a:rPr lang="ar-SA" sz="1800" b="1" dirty="0">
              <a:latin typeface="Calibri" panose="020F0502020204030204" pitchFamily="34" charset="0"/>
              <a:cs typeface="Calibri" panose="020F0502020204030204" pitchFamily="34" charset="0"/>
            </a:rPr>
            <a:t>القلق الشديد</a:t>
          </a:r>
          <a:endParaRPr lang="tr-TR" sz="1800" b="1" dirty="0">
            <a:latin typeface="Calibri" panose="020F0502020204030204" pitchFamily="34" charset="0"/>
            <a:cs typeface="Calibri" panose="020F0502020204030204" pitchFamily="34" charset="0"/>
          </a:endParaRPr>
        </a:p>
      </dgm:t>
    </dgm:pt>
    <dgm:pt modelId="{0F33F876-5D6A-4DE8-A67B-C8E5E5E7D6AF}" type="sibTrans" cxnId="{F657C882-12CE-42A6-BB93-73C718A61E0B}">
      <dgm:prSet/>
      <dgm:spPr/>
      <dgm:t>
        <a:bodyPr/>
        <a:lstStyle/>
        <a:p>
          <a:endParaRPr lang="en-US" sz="2000">
            <a:latin typeface="Calibri" panose="020F0502020204030204" pitchFamily="34" charset="0"/>
            <a:cs typeface="Calibri" panose="020F0502020204030204" pitchFamily="34" charset="0"/>
          </a:endParaRPr>
        </a:p>
      </dgm:t>
    </dgm:pt>
    <dgm:pt modelId="{24A4A0C8-315A-4596-BC30-AA7391E781DD}" type="parTrans" cxnId="{F657C882-12CE-42A6-BB93-73C718A61E0B}">
      <dgm:prSet custT="1"/>
      <dgm:spPr/>
      <dgm:t>
        <a:bodyPr/>
        <a:lstStyle/>
        <a:p>
          <a:endParaRPr lang="en-US" sz="2800">
            <a:latin typeface="Calibri" panose="020F0502020204030204" pitchFamily="34" charset="0"/>
            <a:cs typeface="Calibri" panose="020F0502020204030204" pitchFamily="34" charset="0"/>
          </a:endParaRPr>
        </a:p>
      </dgm:t>
    </dgm:pt>
    <dgm:pt modelId="{B97C3298-741D-43BF-9005-F1B6F0534081}">
      <dgm:prSet custT="1"/>
      <dgm:spPr/>
      <dgm:t>
        <a:bodyPr/>
        <a:lstStyle/>
        <a:p>
          <a:r>
            <a:rPr lang="ar-SA" sz="1800" b="1" dirty="0">
              <a:latin typeface="Calibri" panose="020F0502020204030204" pitchFamily="34" charset="0"/>
              <a:cs typeface="Calibri" panose="020F0502020204030204" pitchFamily="34" charset="0"/>
            </a:rPr>
            <a:t>فرط النشاط</a:t>
          </a:r>
          <a:endParaRPr lang="tr-TR" sz="1800" b="1" dirty="0">
            <a:latin typeface="Calibri" panose="020F0502020204030204" pitchFamily="34" charset="0"/>
            <a:cs typeface="Calibri" panose="020F0502020204030204" pitchFamily="34" charset="0"/>
          </a:endParaRPr>
        </a:p>
      </dgm:t>
    </dgm:pt>
    <dgm:pt modelId="{7BE1DB54-8386-41A5-A883-A84B0DE2ADE8}" type="sibTrans" cxnId="{D049BBC6-1CFF-4943-ACC4-F8546CEC2F4D}">
      <dgm:prSet/>
      <dgm:spPr/>
      <dgm:t>
        <a:bodyPr/>
        <a:lstStyle/>
        <a:p>
          <a:endParaRPr lang="en-US" sz="2000">
            <a:latin typeface="Calibri" panose="020F0502020204030204" pitchFamily="34" charset="0"/>
            <a:cs typeface="Calibri" panose="020F0502020204030204" pitchFamily="34" charset="0"/>
          </a:endParaRPr>
        </a:p>
      </dgm:t>
    </dgm:pt>
    <dgm:pt modelId="{73CEA98C-17B4-4760-BECD-68AABF473A32}" type="parTrans" cxnId="{D049BBC6-1CFF-4943-ACC4-F8546CEC2F4D}">
      <dgm:prSet custT="1"/>
      <dgm:spPr/>
      <dgm:t>
        <a:bodyPr/>
        <a:lstStyle/>
        <a:p>
          <a:endParaRPr lang="en-US" sz="2800">
            <a:latin typeface="Calibri" panose="020F0502020204030204" pitchFamily="34" charset="0"/>
            <a:cs typeface="Calibri" panose="020F0502020204030204" pitchFamily="34" charset="0"/>
          </a:endParaRPr>
        </a:p>
      </dgm:t>
    </dgm:pt>
    <dgm:pt modelId="{E87F5552-7090-4441-9A04-96FF604BBEA2}">
      <dgm:prSet custT="1"/>
      <dgm:spPr/>
      <dgm:t>
        <a:bodyPr/>
        <a:lstStyle/>
        <a:p>
          <a:r>
            <a:rPr lang="ar-SA" sz="1800" b="1" dirty="0">
              <a:latin typeface="Calibri" panose="020F0502020204030204" pitchFamily="34" charset="0"/>
              <a:cs typeface="Calibri" panose="020F0502020204030204" pitchFamily="34" charset="0"/>
            </a:rPr>
            <a:t>المخاوف غير الاعتيادية</a:t>
          </a:r>
          <a:endParaRPr lang="tr-TR" sz="1800" b="1" dirty="0">
            <a:latin typeface="Calibri" panose="020F0502020204030204" pitchFamily="34" charset="0"/>
            <a:cs typeface="Calibri" panose="020F0502020204030204" pitchFamily="34" charset="0"/>
          </a:endParaRPr>
        </a:p>
      </dgm:t>
    </dgm:pt>
    <dgm:pt modelId="{B097B7FD-8C10-4E2E-8FF4-49974EECBDB4}" type="sibTrans" cxnId="{0E66A294-BFE0-483F-8889-784096781417}">
      <dgm:prSet/>
      <dgm:spPr/>
      <dgm:t>
        <a:bodyPr/>
        <a:lstStyle/>
        <a:p>
          <a:endParaRPr lang="en-US" sz="2000">
            <a:latin typeface="Calibri" panose="020F0502020204030204" pitchFamily="34" charset="0"/>
            <a:cs typeface="Calibri" panose="020F0502020204030204" pitchFamily="34" charset="0"/>
          </a:endParaRPr>
        </a:p>
      </dgm:t>
    </dgm:pt>
    <dgm:pt modelId="{99D8C161-48C0-46D5-9760-9F03BF2AB445}" type="parTrans" cxnId="{0E66A294-BFE0-483F-8889-784096781417}">
      <dgm:prSet custT="1"/>
      <dgm:spPr/>
      <dgm:t>
        <a:bodyPr/>
        <a:lstStyle/>
        <a:p>
          <a:endParaRPr lang="en-US" sz="2800">
            <a:latin typeface="Calibri" panose="020F0502020204030204" pitchFamily="34" charset="0"/>
            <a:cs typeface="Calibri" panose="020F0502020204030204" pitchFamily="34" charset="0"/>
          </a:endParaRPr>
        </a:p>
      </dgm:t>
    </dgm:pt>
    <dgm:pt modelId="{E4089AE2-6899-436D-BE98-36F27219D7ED}">
      <dgm:prSet custT="1"/>
      <dgm:spPr/>
      <dgm:t>
        <a:bodyPr/>
        <a:lstStyle/>
        <a:p>
          <a:r>
            <a:rPr lang="ar-SA" sz="1800" b="1" dirty="0">
              <a:latin typeface="Calibri" panose="020F0502020204030204" pitchFamily="34" charset="0"/>
              <a:cs typeface="Calibri" panose="020F0502020204030204" pitchFamily="34" charset="0"/>
            </a:rPr>
            <a:t>عدم الرغبة في اللعب</a:t>
          </a:r>
          <a:endParaRPr lang="tr-TR" sz="1800" b="1" dirty="0">
            <a:latin typeface="Calibri" panose="020F0502020204030204" pitchFamily="34" charset="0"/>
            <a:cs typeface="Calibri" panose="020F0502020204030204" pitchFamily="34" charset="0"/>
          </a:endParaRPr>
        </a:p>
      </dgm:t>
    </dgm:pt>
    <dgm:pt modelId="{257AB5FE-62BC-4A6B-8B7C-2E3FFEBAB97B}" type="sibTrans" cxnId="{BADE9A18-2B70-4367-A8E8-5CCD716F8917}">
      <dgm:prSet/>
      <dgm:spPr/>
      <dgm:t>
        <a:bodyPr/>
        <a:lstStyle/>
        <a:p>
          <a:endParaRPr lang="en-US" sz="2000">
            <a:latin typeface="Calibri" panose="020F0502020204030204" pitchFamily="34" charset="0"/>
            <a:cs typeface="Calibri" panose="020F0502020204030204" pitchFamily="34" charset="0"/>
          </a:endParaRPr>
        </a:p>
      </dgm:t>
    </dgm:pt>
    <dgm:pt modelId="{AEA368FA-2086-4963-9C64-2CBC0747297F}" type="parTrans" cxnId="{BADE9A18-2B70-4367-A8E8-5CCD716F8917}">
      <dgm:prSet custT="1"/>
      <dgm:spPr/>
      <dgm:t>
        <a:bodyPr/>
        <a:lstStyle/>
        <a:p>
          <a:endParaRPr lang="en-US" sz="2800">
            <a:latin typeface="Calibri" panose="020F0502020204030204" pitchFamily="34" charset="0"/>
            <a:cs typeface="Calibri" panose="020F0502020204030204" pitchFamily="34" charset="0"/>
          </a:endParaRPr>
        </a:p>
      </dgm:t>
    </dgm:pt>
    <dgm:pt modelId="{AFA85A60-E1A3-46E5-9879-EAFA598B3E32}" type="pres">
      <dgm:prSet presAssocID="{4CB75018-DB04-44A7-81AB-88016F88FF86}" presName="Name0" presStyleCnt="0">
        <dgm:presLayoutVars>
          <dgm:chMax val="1"/>
          <dgm:dir/>
          <dgm:animLvl val="ctr"/>
          <dgm:resizeHandles val="exact"/>
        </dgm:presLayoutVars>
      </dgm:prSet>
      <dgm:spPr/>
    </dgm:pt>
    <dgm:pt modelId="{610A581B-27A6-41CA-9C21-C3DF7FF64289}" type="pres">
      <dgm:prSet presAssocID="{0A99283E-31F5-457E-866F-DF7E70AF6B43}" presName="centerShape" presStyleLbl="node0" presStyleIdx="0" presStyleCnt="1" custScaleX="145733" custScaleY="138437"/>
      <dgm:spPr/>
    </dgm:pt>
    <dgm:pt modelId="{58C093CC-07A4-4025-87C9-C864A838A3BE}" type="pres">
      <dgm:prSet presAssocID="{77E7DC5C-5E39-4D0C-89F8-3331EA71F976}" presName="parTrans" presStyleLbl="sibTrans2D1" presStyleIdx="0" presStyleCnt="10"/>
      <dgm:spPr/>
    </dgm:pt>
    <dgm:pt modelId="{5E1E83DB-DBF8-4F3A-B565-B10DB1AF480D}" type="pres">
      <dgm:prSet presAssocID="{77E7DC5C-5E39-4D0C-89F8-3331EA71F976}" presName="connectorText" presStyleLbl="sibTrans2D1" presStyleIdx="0" presStyleCnt="10"/>
      <dgm:spPr/>
    </dgm:pt>
    <dgm:pt modelId="{3AD878D8-299E-493B-8B3D-18B291695BBF}" type="pres">
      <dgm:prSet presAssocID="{3B627855-8147-46A0-85FF-1E0429AF8457}" presName="node" presStyleLbl="node1" presStyleIdx="0" presStyleCnt="10" custScaleX="146583">
        <dgm:presLayoutVars>
          <dgm:bulletEnabled val="1"/>
        </dgm:presLayoutVars>
      </dgm:prSet>
      <dgm:spPr/>
    </dgm:pt>
    <dgm:pt modelId="{50D35358-2DD7-4709-B731-ED422A42B430}" type="pres">
      <dgm:prSet presAssocID="{3F72E207-DB95-49A8-8144-1D319B748D56}" presName="parTrans" presStyleLbl="sibTrans2D1" presStyleIdx="1" presStyleCnt="10"/>
      <dgm:spPr/>
    </dgm:pt>
    <dgm:pt modelId="{4AF0AC77-BC9F-4590-B87C-05372D5AF563}" type="pres">
      <dgm:prSet presAssocID="{3F72E207-DB95-49A8-8144-1D319B748D56}" presName="connectorText" presStyleLbl="sibTrans2D1" presStyleIdx="1" presStyleCnt="10"/>
      <dgm:spPr/>
    </dgm:pt>
    <dgm:pt modelId="{8FD9DA91-6255-473A-8ACD-E84F1C0373D9}" type="pres">
      <dgm:prSet presAssocID="{919394B2-4D71-4E71-BD8E-398F9CA5C683}" presName="node" presStyleLbl="node1" presStyleIdx="1" presStyleCnt="10" custScaleX="144777" custRadScaleRad="97982" custRadScaleInc="13155">
        <dgm:presLayoutVars>
          <dgm:bulletEnabled val="1"/>
        </dgm:presLayoutVars>
      </dgm:prSet>
      <dgm:spPr/>
    </dgm:pt>
    <dgm:pt modelId="{1E8BFF17-5A7D-45B9-9677-69573BCD2BAA}" type="pres">
      <dgm:prSet presAssocID="{A9E8EB6B-CB0E-4DE6-A452-BCAAA98D3AEB}" presName="parTrans" presStyleLbl="sibTrans2D1" presStyleIdx="2" presStyleCnt="10"/>
      <dgm:spPr/>
    </dgm:pt>
    <dgm:pt modelId="{FBC628F2-934D-4F74-B575-1FC83A6ABDC4}" type="pres">
      <dgm:prSet presAssocID="{A9E8EB6B-CB0E-4DE6-A452-BCAAA98D3AEB}" presName="connectorText" presStyleLbl="sibTrans2D1" presStyleIdx="2" presStyleCnt="10"/>
      <dgm:spPr/>
    </dgm:pt>
    <dgm:pt modelId="{DB2C083C-D192-444D-8697-B9DD53D13297}" type="pres">
      <dgm:prSet presAssocID="{71C472F1-A571-41DF-88F5-F6AC1AFE9189}" presName="node" presStyleLbl="node1" presStyleIdx="2" presStyleCnt="10" custScaleX="142041">
        <dgm:presLayoutVars>
          <dgm:bulletEnabled val="1"/>
        </dgm:presLayoutVars>
      </dgm:prSet>
      <dgm:spPr/>
    </dgm:pt>
    <dgm:pt modelId="{02955B58-F1A0-47F6-A500-4761679D349B}" type="pres">
      <dgm:prSet presAssocID="{1784AD8F-89E1-4821-B65E-E08970BFAED0}" presName="parTrans" presStyleLbl="sibTrans2D1" presStyleIdx="3" presStyleCnt="10"/>
      <dgm:spPr/>
    </dgm:pt>
    <dgm:pt modelId="{828D6E89-4AB5-446F-B147-6BE4D604142F}" type="pres">
      <dgm:prSet presAssocID="{1784AD8F-89E1-4821-B65E-E08970BFAED0}" presName="connectorText" presStyleLbl="sibTrans2D1" presStyleIdx="3" presStyleCnt="10"/>
      <dgm:spPr/>
    </dgm:pt>
    <dgm:pt modelId="{DFEDC1DB-D662-43D2-B795-4715319CFED8}" type="pres">
      <dgm:prSet presAssocID="{72101A34-A86B-42E7-8DE7-4A8419D32887}" presName="node" presStyleLbl="node1" presStyleIdx="3" presStyleCnt="10" custScaleX="159715" custScaleY="130094" custRadScaleRad="103414" custRadScaleInc="-8660">
        <dgm:presLayoutVars>
          <dgm:bulletEnabled val="1"/>
        </dgm:presLayoutVars>
      </dgm:prSet>
      <dgm:spPr/>
    </dgm:pt>
    <dgm:pt modelId="{AC728CFC-26A4-4EAA-9C6F-2FAFA7ABF5A4}" type="pres">
      <dgm:prSet presAssocID="{39403B8C-10B5-4906-ADC3-78FC61E64EEF}" presName="parTrans" presStyleLbl="sibTrans2D1" presStyleIdx="4" presStyleCnt="10"/>
      <dgm:spPr/>
    </dgm:pt>
    <dgm:pt modelId="{6BFD0645-CF31-4EEA-AFF3-5148227B2287}" type="pres">
      <dgm:prSet presAssocID="{39403B8C-10B5-4906-ADC3-78FC61E64EEF}" presName="connectorText" presStyleLbl="sibTrans2D1" presStyleIdx="4" presStyleCnt="10"/>
      <dgm:spPr/>
    </dgm:pt>
    <dgm:pt modelId="{D713E81A-BF3F-407B-9693-CFAC8C5AB565}" type="pres">
      <dgm:prSet presAssocID="{0ABF1B0D-2C82-4650-ADA2-EFCFE45F010B}" presName="node" presStyleLbl="node1" presStyleIdx="4" presStyleCnt="10" custScaleX="126415" custScaleY="112578">
        <dgm:presLayoutVars>
          <dgm:bulletEnabled val="1"/>
        </dgm:presLayoutVars>
      </dgm:prSet>
      <dgm:spPr/>
    </dgm:pt>
    <dgm:pt modelId="{633A5D64-15D3-4766-825C-826AE0FC9D94}" type="pres">
      <dgm:prSet presAssocID="{FA54C9C0-3569-452F-BD83-CECFD4CF3A5F}" presName="parTrans" presStyleLbl="sibTrans2D1" presStyleIdx="5" presStyleCnt="10"/>
      <dgm:spPr/>
    </dgm:pt>
    <dgm:pt modelId="{8A579FC4-0A09-4AB4-8A85-B65B8DD3FCA8}" type="pres">
      <dgm:prSet presAssocID="{FA54C9C0-3569-452F-BD83-CECFD4CF3A5F}" presName="connectorText" presStyleLbl="sibTrans2D1" presStyleIdx="5" presStyleCnt="10"/>
      <dgm:spPr/>
    </dgm:pt>
    <dgm:pt modelId="{23C5A46C-2574-465F-A8C8-25E1828F4609}" type="pres">
      <dgm:prSet presAssocID="{CBE5E7F8-39B1-4EAB-8C86-AB54BE637D7A}" presName="node" presStyleLbl="node1" presStyleIdx="5" presStyleCnt="10" custScaleX="105053" custRadScaleRad="98477">
        <dgm:presLayoutVars>
          <dgm:bulletEnabled val="1"/>
        </dgm:presLayoutVars>
      </dgm:prSet>
      <dgm:spPr/>
    </dgm:pt>
    <dgm:pt modelId="{9E03781E-C99F-468F-8C8E-4C1D13008F36}" type="pres">
      <dgm:prSet presAssocID="{24A4A0C8-315A-4596-BC30-AA7391E781DD}" presName="parTrans" presStyleLbl="sibTrans2D1" presStyleIdx="6" presStyleCnt="10"/>
      <dgm:spPr/>
    </dgm:pt>
    <dgm:pt modelId="{A99F49B9-453E-4403-AA43-F0A7EC10F786}" type="pres">
      <dgm:prSet presAssocID="{24A4A0C8-315A-4596-BC30-AA7391E781DD}" presName="connectorText" presStyleLbl="sibTrans2D1" presStyleIdx="6" presStyleCnt="10"/>
      <dgm:spPr/>
    </dgm:pt>
    <dgm:pt modelId="{16EFC29B-B69C-413A-916B-BB58DA947669}" type="pres">
      <dgm:prSet presAssocID="{67D6A244-3B91-4D55-915B-E43DB9BF5E3A}" presName="node" presStyleLbl="node1" presStyleIdx="6" presStyleCnt="10" custScaleX="126894" custScaleY="133968">
        <dgm:presLayoutVars>
          <dgm:bulletEnabled val="1"/>
        </dgm:presLayoutVars>
      </dgm:prSet>
      <dgm:spPr/>
    </dgm:pt>
    <dgm:pt modelId="{D56F6A0F-A70D-4EC4-B918-1B9D939399EA}" type="pres">
      <dgm:prSet presAssocID="{73CEA98C-17B4-4760-BECD-68AABF473A32}" presName="parTrans" presStyleLbl="sibTrans2D1" presStyleIdx="7" presStyleCnt="10"/>
      <dgm:spPr/>
    </dgm:pt>
    <dgm:pt modelId="{8D76AD1C-460F-462F-B943-3952818F7C91}" type="pres">
      <dgm:prSet presAssocID="{73CEA98C-17B4-4760-BECD-68AABF473A32}" presName="connectorText" presStyleLbl="sibTrans2D1" presStyleIdx="7" presStyleCnt="10"/>
      <dgm:spPr/>
    </dgm:pt>
    <dgm:pt modelId="{64B4166A-6585-4856-B0BF-9B0342BC9301}" type="pres">
      <dgm:prSet presAssocID="{B97C3298-741D-43BF-9005-F1B6F0534081}" presName="node" presStyleLbl="node1" presStyleIdx="7" presStyleCnt="10" custScaleX="147083">
        <dgm:presLayoutVars>
          <dgm:bulletEnabled val="1"/>
        </dgm:presLayoutVars>
      </dgm:prSet>
      <dgm:spPr/>
    </dgm:pt>
    <dgm:pt modelId="{862C92E0-8C97-4CAE-B4A7-DDC2F9139BBD}" type="pres">
      <dgm:prSet presAssocID="{99D8C161-48C0-46D5-9760-9F03BF2AB445}" presName="parTrans" presStyleLbl="sibTrans2D1" presStyleIdx="8" presStyleCnt="10"/>
      <dgm:spPr/>
    </dgm:pt>
    <dgm:pt modelId="{0A1FD09A-F306-4350-AD75-6038D509FFB9}" type="pres">
      <dgm:prSet presAssocID="{99D8C161-48C0-46D5-9760-9F03BF2AB445}" presName="connectorText" presStyleLbl="sibTrans2D1" presStyleIdx="8" presStyleCnt="10"/>
      <dgm:spPr/>
    </dgm:pt>
    <dgm:pt modelId="{AAF6F697-CD4E-4226-A503-6C4A35F5619D}" type="pres">
      <dgm:prSet presAssocID="{E87F5552-7090-4441-9A04-96FF604BBEA2}" presName="node" presStyleLbl="node1" presStyleIdx="8" presStyleCnt="10" custScaleX="157538" custScaleY="113638" custRadScaleRad="98078" custRadScaleInc="-21427">
        <dgm:presLayoutVars>
          <dgm:bulletEnabled val="1"/>
        </dgm:presLayoutVars>
      </dgm:prSet>
      <dgm:spPr/>
    </dgm:pt>
    <dgm:pt modelId="{9A9FC6D0-A8D2-46FA-884D-D58A3E328594}" type="pres">
      <dgm:prSet presAssocID="{AEA368FA-2086-4963-9C64-2CBC0747297F}" presName="parTrans" presStyleLbl="sibTrans2D1" presStyleIdx="9" presStyleCnt="10"/>
      <dgm:spPr/>
    </dgm:pt>
    <dgm:pt modelId="{479DAEDD-0F89-40C0-9F15-954CC459DE58}" type="pres">
      <dgm:prSet presAssocID="{AEA368FA-2086-4963-9C64-2CBC0747297F}" presName="connectorText" presStyleLbl="sibTrans2D1" presStyleIdx="9" presStyleCnt="10"/>
      <dgm:spPr/>
    </dgm:pt>
    <dgm:pt modelId="{7787EB75-8A04-4E4A-898E-5FA151D9676D}" type="pres">
      <dgm:prSet presAssocID="{E4089AE2-6899-436D-BE98-36F27219D7ED}" presName="node" presStyleLbl="node1" presStyleIdx="9" presStyleCnt="10" custScaleX="142588" custRadScaleRad="97122" custRadScaleInc="-17496">
        <dgm:presLayoutVars>
          <dgm:bulletEnabled val="1"/>
        </dgm:presLayoutVars>
      </dgm:prSet>
      <dgm:spPr/>
    </dgm:pt>
  </dgm:ptLst>
  <dgm:cxnLst>
    <dgm:cxn modelId="{4B305F00-0465-43D2-BC5F-D4A1372F1CBC}" type="presOf" srcId="{B97C3298-741D-43BF-9005-F1B6F0534081}" destId="{64B4166A-6585-4856-B0BF-9B0342BC9301}" srcOrd="0" destOrd="0" presId="urn:microsoft.com/office/officeart/2005/8/layout/radial5"/>
    <dgm:cxn modelId="{6DDE7100-3A21-4625-9D23-BA1FEED95E98}" type="presOf" srcId="{1784AD8F-89E1-4821-B65E-E08970BFAED0}" destId="{828D6E89-4AB5-446F-B147-6BE4D604142F}" srcOrd="1" destOrd="0" presId="urn:microsoft.com/office/officeart/2005/8/layout/radial5"/>
    <dgm:cxn modelId="{6A460502-144F-47FB-B534-F21AAC5E5DE7}" type="presOf" srcId="{77E7DC5C-5E39-4D0C-89F8-3331EA71F976}" destId="{5E1E83DB-DBF8-4F3A-B565-B10DB1AF480D}" srcOrd="1" destOrd="0" presId="urn:microsoft.com/office/officeart/2005/8/layout/radial5"/>
    <dgm:cxn modelId="{BADE9A18-2B70-4367-A8E8-5CCD716F8917}" srcId="{0A99283E-31F5-457E-866F-DF7E70AF6B43}" destId="{E4089AE2-6899-436D-BE98-36F27219D7ED}" srcOrd="9" destOrd="0" parTransId="{AEA368FA-2086-4963-9C64-2CBC0747297F}" sibTransId="{257AB5FE-62BC-4A6B-8B7C-2E3FFEBAB97B}"/>
    <dgm:cxn modelId="{3FAFDB24-EF97-480E-8CD1-B2F20EDB9443}" type="presOf" srcId="{A9E8EB6B-CB0E-4DE6-A452-BCAAA98D3AEB}" destId="{1E8BFF17-5A7D-45B9-9677-69573BCD2BAA}" srcOrd="0" destOrd="0" presId="urn:microsoft.com/office/officeart/2005/8/layout/radial5"/>
    <dgm:cxn modelId="{F4E99432-3B59-47F2-9B12-0E452D078CE4}" type="presOf" srcId="{FA54C9C0-3569-452F-BD83-CECFD4CF3A5F}" destId="{8A579FC4-0A09-4AB4-8A85-B65B8DD3FCA8}" srcOrd="1" destOrd="0" presId="urn:microsoft.com/office/officeart/2005/8/layout/radial5"/>
    <dgm:cxn modelId="{D0F89747-5FAB-43BF-ADFD-E9862D4A2AF2}" type="presOf" srcId="{A9E8EB6B-CB0E-4DE6-A452-BCAAA98D3AEB}" destId="{FBC628F2-934D-4F74-B575-1FC83A6ABDC4}" srcOrd="1" destOrd="0" presId="urn:microsoft.com/office/officeart/2005/8/layout/radial5"/>
    <dgm:cxn modelId="{A9504B4B-03C2-4477-8C33-27AD669AD8F5}" type="presOf" srcId="{39403B8C-10B5-4906-ADC3-78FC61E64EEF}" destId="{AC728CFC-26A4-4EAA-9C6F-2FAFA7ABF5A4}" srcOrd="0" destOrd="0" presId="urn:microsoft.com/office/officeart/2005/8/layout/radial5"/>
    <dgm:cxn modelId="{B2863570-CCA5-4BA8-AD43-8F09A9AA176F}" srcId="{0A99283E-31F5-457E-866F-DF7E70AF6B43}" destId="{71C472F1-A571-41DF-88F5-F6AC1AFE9189}" srcOrd="2" destOrd="0" parTransId="{A9E8EB6B-CB0E-4DE6-A452-BCAAA98D3AEB}" sibTransId="{4972371F-D68F-4880-B67B-A377D2C926AC}"/>
    <dgm:cxn modelId="{01082155-1D81-4C10-9612-92175FAF7275}" type="presOf" srcId="{3B627855-8147-46A0-85FF-1E0429AF8457}" destId="{3AD878D8-299E-493B-8B3D-18B291695BBF}" srcOrd="0" destOrd="0" presId="urn:microsoft.com/office/officeart/2005/8/layout/radial5"/>
    <dgm:cxn modelId="{FAC45077-7EC8-447A-94AC-10FB4174FC08}" type="presOf" srcId="{67D6A244-3B91-4D55-915B-E43DB9BF5E3A}" destId="{16EFC29B-B69C-413A-916B-BB58DA947669}" srcOrd="0" destOrd="0" presId="urn:microsoft.com/office/officeart/2005/8/layout/radial5"/>
    <dgm:cxn modelId="{22CBC87C-4288-4D68-B1B5-FB3CCA02DDBB}" srcId="{0A99283E-31F5-457E-866F-DF7E70AF6B43}" destId="{3B627855-8147-46A0-85FF-1E0429AF8457}" srcOrd="0" destOrd="0" parTransId="{77E7DC5C-5E39-4D0C-89F8-3331EA71F976}" sibTransId="{204BD83F-3EA4-4016-9F6F-142D6E907F36}"/>
    <dgm:cxn modelId="{0B078C7D-8AC0-44BA-A970-BCB755841312}" type="presOf" srcId="{24A4A0C8-315A-4596-BC30-AA7391E781DD}" destId="{9E03781E-C99F-468F-8C8E-4C1D13008F36}" srcOrd="0" destOrd="0" presId="urn:microsoft.com/office/officeart/2005/8/layout/radial5"/>
    <dgm:cxn modelId="{F657C882-12CE-42A6-BB93-73C718A61E0B}" srcId="{0A99283E-31F5-457E-866F-DF7E70AF6B43}" destId="{67D6A244-3B91-4D55-915B-E43DB9BF5E3A}" srcOrd="6" destOrd="0" parTransId="{24A4A0C8-315A-4596-BC30-AA7391E781DD}" sibTransId="{0F33F876-5D6A-4DE8-A67B-C8E5E5E7D6AF}"/>
    <dgm:cxn modelId="{A3F2FD82-886A-4C36-9379-7B42CDA70F89}" type="presOf" srcId="{E4089AE2-6899-436D-BE98-36F27219D7ED}" destId="{7787EB75-8A04-4E4A-898E-5FA151D9676D}" srcOrd="0" destOrd="0" presId="urn:microsoft.com/office/officeart/2005/8/layout/radial5"/>
    <dgm:cxn modelId="{6613C685-8C8A-469D-A734-C7562B34306A}" srcId="{0A99283E-31F5-457E-866F-DF7E70AF6B43}" destId="{72101A34-A86B-42E7-8DE7-4A8419D32887}" srcOrd="3" destOrd="0" parTransId="{1784AD8F-89E1-4821-B65E-E08970BFAED0}" sibTransId="{CF0763AA-E79F-4816-968E-31397C2688F4}"/>
    <dgm:cxn modelId="{CBF76C94-D131-4590-A033-B2F863EAB486}" type="presOf" srcId="{0ABF1B0D-2C82-4650-ADA2-EFCFE45F010B}" destId="{D713E81A-BF3F-407B-9693-CFAC8C5AB565}" srcOrd="0" destOrd="0" presId="urn:microsoft.com/office/officeart/2005/8/layout/radial5"/>
    <dgm:cxn modelId="{0E66A294-BFE0-483F-8889-784096781417}" srcId="{0A99283E-31F5-457E-866F-DF7E70AF6B43}" destId="{E87F5552-7090-4441-9A04-96FF604BBEA2}" srcOrd="8" destOrd="0" parTransId="{99D8C161-48C0-46D5-9760-9F03BF2AB445}" sibTransId="{B097B7FD-8C10-4E2E-8FF4-49974EECBDB4}"/>
    <dgm:cxn modelId="{70376A95-DC28-4B92-9B92-F00EC76B797E}" type="presOf" srcId="{4CB75018-DB04-44A7-81AB-88016F88FF86}" destId="{AFA85A60-E1A3-46E5-9879-EAFA598B3E32}" srcOrd="0" destOrd="0" presId="urn:microsoft.com/office/officeart/2005/8/layout/radial5"/>
    <dgm:cxn modelId="{C2DC2898-23E0-4296-B10A-59D148C6DAC9}" srcId="{0A99283E-31F5-457E-866F-DF7E70AF6B43}" destId="{CBE5E7F8-39B1-4EAB-8C86-AB54BE637D7A}" srcOrd="5" destOrd="0" parTransId="{FA54C9C0-3569-452F-BD83-CECFD4CF3A5F}" sibTransId="{3202A771-A79B-4267-9CDA-7B871786F4F0}"/>
    <dgm:cxn modelId="{5F80B79D-EA13-4CBA-BE82-0D92495CF488}" type="presOf" srcId="{24A4A0C8-315A-4596-BC30-AA7391E781DD}" destId="{A99F49B9-453E-4403-AA43-F0A7EC10F786}" srcOrd="1" destOrd="0" presId="urn:microsoft.com/office/officeart/2005/8/layout/radial5"/>
    <dgm:cxn modelId="{6284889F-0BBE-49DD-927E-21C0F647F2E7}" type="presOf" srcId="{77E7DC5C-5E39-4D0C-89F8-3331EA71F976}" destId="{58C093CC-07A4-4025-87C9-C864A838A3BE}" srcOrd="0" destOrd="0" presId="urn:microsoft.com/office/officeart/2005/8/layout/radial5"/>
    <dgm:cxn modelId="{E77371A6-A6D3-4928-9B1D-2419A7C2AA9E}" type="presOf" srcId="{CBE5E7F8-39B1-4EAB-8C86-AB54BE637D7A}" destId="{23C5A46C-2574-465F-A8C8-25E1828F4609}" srcOrd="0" destOrd="0" presId="urn:microsoft.com/office/officeart/2005/8/layout/radial5"/>
    <dgm:cxn modelId="{99B0BEAA-0012-4F9E-9ADB-9E316A19FAF7}" type="presOf" srcId="{AEA368FA-2086-4963-9C64-2CBC0747297F}" destId="{479DAEDD-0F89-40C0-9F15-954CC459DE58}" srcOrd="1" destOrd="0" presId="urn:microsoft.com/office/officeart/2005/8/layout/radial5"/>
    <dgm:cxn modelId="{EE4A7AB1-6408-4AEA-A15C-971E238A92E8}" type="presOf" srcId="{FA54C9C0-3569-452F-BD83-CECFD4CF3A5F}" destId="{633A5D64-15D3-4766-825C-826AE0FC9D94}" srcOrd="0" destOrd="0" presId="urn:microsoft.com/office/officeart/2005/8/layout/radial5"/>
    <dgm:cxn modelId="{7588D5B2-1C66-4491-8CE5-CCF649C4C55D}" type="presOf" srcId="{39403B8C-10B5-4906-ADC3-78FC61E64EEF}" destId="{6BFD0645-CF31-4EEA-AFF3-5148227B2287}" srcOrd="1" destOrd="0" presId="urn:microsoft.com/office/officeart/2005/8/layout/radial5"/>
    <dgm:cxn modelId="{8D10C0B6-1263-4C35-949E-3625A128EA69}" srcId="{0A99283E-31F5-457E-866F-DF7E70AF6B43}" destId="{919394B2-4D71-4E71-BD8E-398F9CA5C683}" srcOrd="1" destOrd="0" parTransId="{3F72E207-DB95-49A8-8144-1D319B748D56}" sibTransId="{F990EB2C-95B2-4AA8-AFB3-40B3114AF96F}"/>
    <dgm:cxn modelId="{BD5DC1B7-EB6E-443C-BEA8-AA42D7048AA2}" type="presOf" srcId="{99D8C161-48C0-46D5-9760-9F03BF2AB445}" destId="{862C92E0-8C97-4CAE-B4A7-DDC2F9139BBD}" srcOrd="0" destOrd="0" presId="urn:microsoft.com/office/officeart/2005/8/layout/radial5"/>
    <dgm:cxn modelId="{1A9B29B8-5F56-4850-9147-2AEF674727C7}" type="presOf" srcId="{3F72E207-DB95-49A8-8144-1D319B748D56}" destId="{4AF0AC77-BC9F-4590-B87C-05372D5AF563}" srcOrd="1" destOrd="0" presId="urn:microsoft.com/office/officeart/2005/8/layout/radial5"/>
    <dgm:cxn modelId="{9D3313BE-31B0-49D4-8C2B-7FF9C0E7B397}" type="presOf" srcId="{1784AD8F-89E1-4821-B65E-E08970BFAED0}" destId="{02955B58-F1A0-47F6-A500-4761679D349B}" srcOrd="0" destOrd="0" presId="urn:microsoft.com/office/officeart/2005/8/layout/radial5"/>
    <dgm:cxn modelId="{C256A8BE-14C4-4B2E-B37C-B6C6C078E033}" type="presOf" srcId="{73CEA98C-17B4-4760-BECD-68AABF473A32}" destId="{D56F6A0F-A70D-4EC4-B918-1B9D939399EA}" srcOrd="0" destOrd="0" presId="urn:microsoft.com/office/officeart/2005/8/layout/radial5"/>
    <dgm:cxn modelId="{29A478BF-564C-4E20-9570-E3CD1629BE73}" type="presOf" srcId="{73CEA98C-17B4-4760-BECD-68AABF473A32}" destId="{8D76AD1C-460F-462F-B943-3952818F7C91}" srcOrd="1" destOrd="0" presId="urn:microsoft.com/office/officeart/2005/8/layout/radial5"/>
    <dgm:cxn modelId="{D049BBC6-1CFF-4943-ACC4-F8546CEC2F4D}" srcId="{0A99283E-31F5-457E-866F-DF7E70AF6B43}" destId="{B97C3298-741D-43BF-9005-F1B6F0534081}" srcOrd="7" destOrd="0" parTransId="{73CEA98C-17B4-4760-BECD-68AABF473A32}" sibTransId="{7BE1DB54-8386-41A5-A883-A84B0DE2ADE8}"/>
    <dgm:cxn modelId="{57F475CE-609F-471E-994A-8437C6250C7D}" type="presOf" srcId="{E87F5552-7090-4441-9A04-96FF604BBEA2}" destId="{AAF6F697-CD4E-4226-A503-6C4A35F5619D}" srcOrd="0" destOrd="0" presId="urn:microsoft.com/office/officeart/2005/8/layout/radial5"/>
    <dgm:cxn modelId="{20B80DD1-A1CC-4DD2-92C1-CE8205B1DD1D}" type="presOf" srcId="{3F72E207-DB95-49A8-8144-1D319B748D56}" destId="{50D35358-2DD7-4709-B731-ED422A42B430}" srcOrd="0" destOrd="0" presId="urn:microsoft.com/office/officeart/2005/8/layout/radial5"/>
    <dgm:cxn modelId="{80E942E5-8BC7-491A-9735-1D77DAD3480F}" srcId="{0A99283E-31F5-457E-866F-DF7E70AF6B43}" destId="{0ABF1B0D-2C82-4650-ADA2-EFCFE45F010B}" srcOrd="4" destOrd="0" parTransId="{39403B8C-10B5-4906-ADC3-78FC61E64EEF}" sibTransId="{2C71D93C-154F-4F07-884D-FD8262BA4F7D}"/>
    <dgm:cxn modelId="{904962EB-6FD7-473A-8F3D-DF6370AF6615}" type="presOf" srcId="{AEA368FA-2086-4963-9C64-2CBC0747297F}" destId="{9A9FC6D0-A8D2-46FA-884D-D58A3E328594}" srcOrd="0" destOrd="0" presId="urn:microsoft.com/office/officeart/2005/8/layout/radial5"/>
    <dgm:cxn modelId="{655D78F0-BC7F-4860-A0FA-209A596CDC18}" type="presOf" srcId="{919394B2-4D71-4E71-BD8E-398F9CA5C683}" destId="{8FD9DA91-6255-473A-8ACD-E84F1C0373D9}" srcOrd="0" destOrd="0" presId="urn:microsoft.com/office/officeart/2005/8/layout/radial5"/>
    <dgm:cxn modelId="{6B11C6F1-C2BD-49C6-BC18-DD901BC5DB01}" srcId="{4CB75018-DB04-44A7-81AB-88016F88FF86}" destId="{0A99283E-31F5-457E-866F-DF7E70AF6B43}" srcOrd="0" destOrd="0" parTransId="{45330727-FDA2-4683-8EE5-018172657C38}" sibTransId="{53B0A843-5336-4116-A48F-C5CD9FB4F747}"/>
    <dgm:cxn modelId="{DE9EF9F1-5B34-42C6-823D-78211898AC65}" type="presOf" srcId="{71C472F1-A571-41DF-88F5-F6AC1AFE9189}" destId="{DB2C083C-D192-444D-8697-B9DD53D13297}" srcOrd="0" destOrd="0" presId="urn:microsoft.com/office/officeart/2005/8/layout/radial5"/>
    <dgm:cxn modelId="{8F624DF4-5E01-4A4B-9484-866BC86FB187}" type="presOf" srcId="{99D8C161-48C0-46D5-9760-9F03BF2AB445}" destId="{0A1FD09A-F306-4350-AD75-6038D509FFB9}" srcOrd="1" destOrd="0" presId="urn:microsoft.com/office/officeart/2005/8/layout/radial5"/>
    <dgm:cxn modelId="{6D3F69FD-8A20-4D0D-B312-DF4436A6623E}" type="presOf" srcId="{0A99283E-31F5-457E-866F-DF7E70AF6B43}" destId="{610A581B-27A6-41CA-9C21-C3DF7FF64289}" srcOrd="0" destOrd="0" presId="urn:microsoft.com/office/officeart/2005/8/layout/radial5"/>
    <dgm:cxn modelId="{5890DDFD-0520-4C38-967D-0B010A161D8A}" type="presOf" srcId="{72101A34-A86B-42E7-8DE7-4A8419D32887}" destId="{DFEDC1DB-D662-43D2-B795-4715319CFED8}" srcOrd="0" destOrd="0" presId="urn:microsoft.com/office/officeart/2005/8/layout/radial5"/>
    <dgm:cxn modelId="{12705374-523C-4607-AB11-B5334F7F092D}" type="presParOf" srcId="{AFA85A60-E1A3-46E5-9879-EAFA598B3E32}" destId="{610A581B-27A6-41CA-9C21-C3DF7FF64289}" srcOrd="0" destOrd="0" presId="urn:microsoft.com/office/officeart/2005/8/layout/radial5"/>
    <dgm:cxn modelId="{2AAF03DE-2EC6-444A-9A30-A695560CAE2B}" type="presParOf" srcId="{AFA85A60-E1A3-46E5-9879-EAFA598B3E32}" destId="{58C093CC-07A4-4025-87C9-C864A838A3BE}" srcOrd="1" destOrd="0" presId="urn:microsoft.com/office/officeart/2005/8/layout/radial5"/>
    <dgm:cxn modelId="{8A9877EF-45C7-4913-AAE1-BC6298AB7B2B}" type="presParOf" srcId="{58C093CC-07A4-4025-87C9-C864A838A3BE}" destId="{5E1E83DB-DBF8-4F3A-B565-B10DB1AF480D}" srcOrd="0" destOrd="0" presId="urn:microsoft.com/office/officeart/2005/8/layout/radial5"/>
    <dgm:cxn modelId="{2544BE40-BB98-4856-94A6-FAEEE4D9563F}" type="presParOf" srcId="{AFA85A60-E1A3-46E5-9879-EAFA598B3E32}" destId="{3AD878D8-299E-493B-8B3D-18B291695BBF}" srcOrd="2" destOrd="0" presId="urn:microsoft.com/office/officeart/2005/8/layout/radial5"/>
    <dgm:cxn modelId="{4A0F686F-6A56-48A6-8A7C-AC53316A397D}" type="presParOf" srcId="{AFA85A60-E1A3-46E5-9879-EAFA598B3E32}" destId="{50D35358-2DD7-4709-B731-ED422A42B430}" srcOrd="3" destOrd="0" presId="urn:microsoft.com/office/officeart/2005/8/layout/radial5"/>
    <dgm:cxn modelId="{43B2DBDA-1492-44BC-A2B7-919E2A6AF5F1}" type="presParOf" srcId="{50D35358-2DD7-4709-B731-ED422A42B430}" destId="{4AF0AC77-BC9F-4590-B87C-05372D5AF563}" srcOrd="0" destOrd="0" presId="urn:microsoft.com/office/officeart/2005/8/layout/radial5"/>
    <dgm:cxn modelId="{B344F155-BE20-45FC-9B60-4E38621C5D8D}" type="presParOf" srcId="{AFA85A60-E1A3-46E5-9879-EAFA598B3E32}" destId="{8FD9DA91-6255-473A-8ACD-E84F1C0373D9}" srcOrd="4" destOrd="0" presId="urn:microsoft.com/office/officeart/2005/8/layout/radial5"/>
    <dgm:cxn modelId="{E869DAF3-CFDF-467D-BDC8-2AE10B889419}" type="presParOf" srcId="{AFA85A60-E1A3-46E5-9879-EAFA598B3E32}" destId="{1E8BFF17-5A7D-45B9-9677-69573BCD2BAA}" srcOrd="5" destOrd="0" presId="urn:microsoft.com/office/officeart/2005/8/layout/radial5"/>
    <dgm:cxn modelId="{08688AD8-684E-4C9A-A3B2-A11FB9240AEF}" type="presParOf" srcId="{1E8BFF17-5A7D-45B9-9677-69573BCD2BAA}" destId="{FBC628F2-934D-4F74-B575-1FC83A6ABDC4}" srcOrd="0" destOrd="0" presId="urn:microsoft.com/office/officeart/2005/8/layout/radial5"/>
    <dgm:cxn modelId="{438DBBBC-A741-4089-8261-DF5B903583B0}" type="presParOf" srcId="{AFA85A60-E1A3-46E5-9879-EAFA598B3E32}" destId="{DB2C083C-D192-444D-8697-B9DD53D13297}" srcOrd="6" destOrd="0" presId="urn:microsoft.com/office/officeart/2005/8/layout/radial5"/>
    <dgm:cxn modelId="{D38FB99F-2620-4559-A65C-AE8540C1C51D}" type="presParOf" srcId="{AFA85A60-E1A3-46E5-9879-EAFA598B3E32}" destId="{02955B58-F1A0-47F6-A500-4761679D349B}" srcOrd="7" destOrd="0" presId="urn:microsoft.com/office/officeart/2005/8/layout/radial5"/>
    <dgm:cxn modelId="{A0DA7CAB-4949-4C3A-A8BC-57B18A37A962}" type="presParOf" srcId="{02955B58-F1A0-47F6-A500-4761679D349B}" destId="{828D6E89-4AB5-446F-B147-6BE4D604142F}" srcOrd="0" destOrd="0" presId="urn:microsoft.com/office/officeart/2005/8/layout/radial5"/>
    <dgm:cxn modelId="{19D1DFDB-CA7B-4DCC-88C9-D0C554FDB1E4}" type="presParOf" srcId="{AFA85A60-E1A3-46E5-9879-EAFA598B3E32}" destId="{DFEDC1DB-D662-43D2-B795-4715319CFED8}" srcOrd="8" destOrd="0" presId="urn:microsoft.com/office/officeart/2005/8/layout/radial5"/>
    <dgm:cxn modelId="{ACA2B5E0-C6B9-42D6-AA3C-46555A75F423}" type="presParOf" srcId="{AFA85A60-E1A3-46E5-9879-EAFA598B3E32}" destId="{AC728CFC-26A4-4EAA-9C6F-2FAFA7ABF5A4}" srcOrd="9" destOrd="0" presId="urn:microsoft.com/office/officeart/2005/8/layout/radial5"/>
    <dgm:cxn modelId="{E0B4550B-AEA4-4A8D-9B63-D21DB50F3B44}" type="presParOf" srcId="{AC728CFC-26A4-4EAA-9C6F-2FAFA7ABF5A4}" destId="{6BFD0645-CF31-4EEA-AFF3-5148227B2287}" srcOrd="0" destOrd="0" presId="urn:microsoft.com/office/officeart/2005/8/layout/radial5"/>
    <dgm:cxn modelId="{DE91E132-820F-4C55-9397-560C26266C0B}" type="presParOf" srcId="{AFA85A60-E1A3-46E5-9879-EAFA598B3E32}" destId="{D713E81A-BF3F-407B-9693-CFAC8C5AB565}" srcOrd="10" destOrd="0" presId="urn:microsoft.com/office/officeart/2005/8/layout/radial5"/>
    <dgm:cxn modelId="{A1C0F58B-56C4-4365-8CD8-416E07936AB3}" type="presParOf" srcId="{AFA85A60-E1A3-46E5-9879-EAFA598B3E32}" destId="{633A5D64-15D3-4766-825C-826AE0FC9D94}" srcOrd="11" destOrd="0" presId="urn:microsoft.com/office/officeart/2005/8/layout/radial5"/>
    <dgm:cxn modelId="{A60E87FD-9F45-4394-AB47-F4651B1D3438}" type="presParOf" srcId="{633A5D64-15D3-4766-825C-826AE0FC9D94}" destId="{8A579FC4-0A09-4AB4-8A85-B65B8DD3FCA8}" srcOrd="0" destOrd="0" presId="urn:microsoft.com/office/officeart/2005/8/layout/radial5"/>
    <dgm:cxn modelId="{2A67A4A9-FA99-490F-9474-733830B2040F}" type="presParOf" srcId="{AFA85A60-E1A3-46E5-9879-EAFA598B3E32}" destId="{23C5A46C-2574-465F-A8C8-25E1828F4609}" srcOrd="12" destOrd="0" presId="urn:microsoft.com/office/officeart/2005/8/layout/radial5"/>
    <dgm:cxn modelId="{02E5C853-F260-4345-80F8-ADC13795F789}" type="presParOf" srcId="{AFA85A60-E1A3-46E5-9879-EAFA598B3E32}" destId="{9E03781E-C99F-468F-8C8E-4C1D13008F36}" srcOrd="13" destOrd="0" presId="urn:microsoft.com/office/officeart/2005/8/layout/radial5"/>
    <dgm:cxn modelId="{AC29245C-7D01-4CE4-9F6A-35B788A09260}" type="presParOf" srcId="{9E03781E-C99F-468F-8C8E-4C1D13008F36}" destId="{A99F49B9-453E-4403-AA43-F0A7EC10F786}" srcOrd="0" destOrd="0" presId="urn:microsoft.com/office/officeart/2005/8/layout/radial5"/>
    <dgm:cxn modelId="{8D566218-6F8E-4E2A-84DD-3DFB55C1FED2}" type="presParOf" srcId="{AFA85A60-E1A3-46E5-9879-EAFA598B3E32}" destId="{16EFC29B-B69C-413A-916B-BB58DA947669}" srcOrd="14" destOrd="0" presId="urn:microsoft.com/office/officeart/2005/8/layout/radial5"/>
    <dgm:cxn modelId="{CD1BBF42-E630-4FF1-8E2C-BEFFF403A4E9}" type="presParOf" srcId="{AFA85A60-E1A3-46E5-9879-EAFA598B3E32}" destId="{D56F6A0F-A70D-4EC4-B918-1B9D939399EA}" srcOrd="15" destOrd="0" presId="urn:microsoft.com/office/officeart/2005/8/layout/radial5"/>
    <dgm:cxn modelId="{B74CDBF6-BF26-47BB-97E5-E44B2A5ED970}" type="presParOf" srcId="{D56F6A0F-A70D-4EC4-B918-1B9D939399EA}" destId="{8D76AD1C-460F-462F-B943-3952818F7C91}" srcOrd="0" destOrd="0" presId="urn:microsoft.com/office/officeart/2005/8/layout/radial5"/>
    <dgm:cxn modelId="{B691DAEC-74A0-4C5F-853C-664125300F97}" type="presParOf" srcId="{AFA85A60-E1A3-46E5-9879-EAFA598B3E32}" destId="{64B4166A-6585-4856-B0BF-9B0342BC9301}" srcOrd="16" destOrd="0" presId="urn:microsoft.com/office/officeart/2005/8/layout/radial5"/>
    <dgm:cxn modelId="{80BAFC93-F034-4F8E-9446-B375D6058604}" type="presParOf" srcId="{AFA85A60-E1A3-46E5-9879-EAFA598B3E32}" destId="{862C92E0-8C97-4CAE-B4A7-DDC2F9139BBD}" srcOrd="17" destOrd="0" presId="urn:microsoft.com/office/officeart/2005/8/layout/radial5"/>
    <dgm:cxn modelId="{96618100-A406-41B4-A616-BA22E7F9A685}" type="presParOf" srcId="{862C92E0-8C97-4CAE-B4A7-DDC2F9139BBD}" destId="{0A1FD09A-F306-4350-AD75-6038D509FFB9}" srcOrd="0" destOrd="0" presId="urn:microsoft.com/office/officeart/2005/8/layout/radial5"/>
    <dgm:cxn modelId="{180A03BF-C27E-494B-BDC5-82F9DCB81BA8}" type="presParOf" srcId="{AFA85A60-E1A3-46E5-9879-EAFA598B3E32}" destId="{AAF6F697-CD4E-4226-A503-6C4A35F5619D}" srcOrd="18" destOrd="0" presId="urn:microsoft.com/office/officeart/2005/8/layout/radial5"/>
    <dgm:cxn modelId="{6A79BD6C-BA21-40ED-A409-8ED4990478B4}" type="presParOf" srcId="{AFA85A60-E1A3-46E5-9879-EAFA598B3E32}" destId="{9A9FC6D0-A8D2-46FA-884D-D58A3E328594}" srcOrd="19" destOrd="0" presId="urn:microsoft.com/office/officeart/2005/8/layout/radial5"/>
    <dgm:cxn modelId="{D7498949-566C-44C2-9983-8199645C0ADF}" type="presParOf" srcId="{9A9FC6D0-A8D2-46FA-884D-D58A3E328594}" destId="{479DAEDD-0F89-40C0-9F15-954CC459DE58}" srcOrd="0" destOrd="0" presId="urn:microsoft.com/office/officeart/2005/8/layout/radial5"/>
    <dgm:cxn modelId="{6615CBE7-0EDB-4B39-8246-3F0D0F5269B5}" type="presParOf" srcId="{AFA85A60-E1A3-46E5-9879-EAFA598B3E32}" destId="{7787EB75-8A04-4E4A-898E-5FA151D9676D}"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285021-EA21-4B76-81CF-2DAA2971CDDE}" type="doc">
      <dgm:prSet loTypeId="urn:microsoft.com/office/officeart/2005/8/layout/arrow6" loCatId="process" qsTypeId="urn:microsoft.com/office/officeart/2005/8/quickstyle/simple2" qsCatId="simple" csTypeId="urn:microsoft.com/office/officeart/2005/8/colors/colorful5" csCatId="colorful" phldr="1"/>
      <dgm:spPr/>
      <dgm:t>
        <a:bodyPr/>
        <a:lstStyle/>
        <a:p>
          <a:endParaRPr lang="en-US"/>
        </a:p>
      </dgm:t>
    </dgm:pt>
    <dgm:pt modelId="{51D96AC9-1BFD-4207-99D7-A1597CB412BD}">
      <dgm:prSet phldrT="[Text]"/>
      <dgm:spPr/>
      <dgm:t>
        <a:bodyPr/>
        <a:lstStyle/>
        <a:p>
          <a:r>
            <a:rPr lang="ar-SA" dirty="0">
              <a:latin typeface="Calibri" panose="020F0502020204030204" pitchFamily="34" charset="0"/>
              <a:cs typeface="Calibri" panose="020F0502020204030204" pitchFamily="34" charset="0"/>
            </a:rPr>
            <a:t>صبور</a:t>
          </a:r>
          <a:endParaRPr lang="en-US" dirty="0">
            <a:latin typeface="Calibri" panose="020F0502020204030204" pitchFamily="34" charset="0"/>
            <a:cs typeface="Calibri" panose="020F0502020204030204" pitchFamily="34" charset="0"/>
          </a:endParaRPr>
        </a:p>
      </dgm:t>
    </dgm:pt>
    <dgm:pt modelId="{DB701073-D47F-4322-B2BC-F5E9A00F792A}" type="parTrans" cxnId="{69A09F73-C3D0-4B23-8224-6ACD78626067}">
      <dgm:prSet/>
      <dgm:spPr/>
      <dgm:t>
        <a:bodyPr/>
        <a:lstStyle/>
        <a:p>
          <a:endParaRPr lang="en-US"/>
        </a:p>
      </dgm:t>
    </dgm:pt>
    <dgm:pt modelId="{B013CAE5-8E30-4FB2-9B46-BA69F4E27B6F}" type="sibTrans" cxnId="{69A09F73-C3D0-4B23-8224-6ACD78626067}">
      <dgm:prSet/>
      <dgm:spPr/>
      <dgm:t>
        <a:bodyPr/>
        <a:lstStyle/>
        <a:p>
          <a:endParaRPr lang="en-US"/>
        </a:p>
      </dgm:t>
    </dgm:pt>
    <dgm:pt modelId="{77B8753B-9BDA-4139-B94D-FC9BFD2F0AB2}">
      <dgm:prSet phldrT="[Text]"/>
      <dgm:spPr/>
      <dgm:t>
        <a:bodyPr/>
        <a:lstStyle/>
        <a:p>
          <a:r>
            <a:rPr lang="ar-SA" dirty="0">
              <a:latin typeface="Calibri" panose="020F0502020204030204" pitchFamily="34" charset="0"/>
              <a:cs typeface="Calibri" panose="020F0502020204030204" pitchFamily="34" charset="0"/>
            </a:rPr>
            <a:t>مهتم</a:t>
          </a:r>
          <a:endParaRPr lang="en-US" dirty="0">
            <a:latin typeface="Calibri" panose="020F0502020204030204" pitchFamily="34" charset="0"/>
            <a:cs typeface="Calibri" panose="020F0502020204030204" pitchFamily="34" charset="0"/>
          </a:endParaRPr>
        </a:p>
      </dgm:t>
    </dgm:pt>
    <dgm:pt modelId="{88FE1380-87AB-4290-BECF-A8BE336C4139}" type="parTrans" cxnId="{62CBA9CB-7B56-4FF7-BCF5-525745D270F6}">
      <dgm:prSet/>
      <dgm:spPr/>
      <dgm:t>
        <a:bodyPr/>
        <a:lstStyle/>
        <a:p>
          <a:endParaRPr lang="en-US"/>
        </a:p>
      </dgm:t>
    </dgm:pt>
    <dgm:pt modelId="{9E6FA553-D4FA-47F3-9C4D-F9B981382B60}" type="sibTrans" cxnId="{62CBA9CB-7B56-4FF7-BCF5-525745D270F6}">
      <dgm:prSet/>
      <dgm:spPr/>
      <dgm:t>
        <a:bodyPr/>
        <a:lstStyle/>
        <a:p>
          <a:endParaRPr lang="en-US"/>
        </a:p>
      </dgm:t>
    </dgm:pt>
    <dgm:pt modelId="{0B21785D-C24E-41AB-A637-4F10806E4501}" type="pres">
      <dgm:prSet presAssocID="{5F285021-EA21-4B76-81CF-2DAA2971CDDE}" presName="compositeShape" presStyleCnt="0">
        <dgm:presLayoutVars>
          <dgm:chMax val="2"/>
          <dgm:dir/>
          <dgm:resizeHandles val="exact"/>
        </dgm:presLayoutVars>
      </dgm:prSet>
      <dgm:spPr/>
    </dgm:pt>
    <dgm:pt modelId="{5344081C-AE64-4588-9669-784702D96F79}" type="pres">
      <dgm:prSet presAssocID="{5F285021-EA21-4B76-81CF-2DAA2971CDDE}" presName="ribbon" presStyleLbl="node1" presStyleIdx="0" presStyleCnt="1"/>
      <dgm:spPr/>
    </dgm:pt>
    <dgm:pt modelId="{A9209359-2465-4B80-9D45-9B247B342291}" type="pres">
      <dgm:prSet presAssocID="{5F285021-EA21-4B76-81CF-2DAA2971CDDE}" presName="leftArrowText" presStyleLbl="node1" presStyleIdx="0" presStyleCnt="1">
        <dgm:presLayoutVars>
          <dgm:chMax val="0"/>
          <dgm:bulletEnabled val="1"/>
        </dgm:presLayoutVars>
      </dgm:prSet>
      <dgm:spPr/>
    </dgm:pt>
    <dgm:pt modelId="{1C5EAA5D-F927-4B80-8429-BEFFC5E8F120}" type="pres">
      <dgm:prSet presAssocID="{5F285021-EA21-4B76-81CF-2DAA2971CDDE}" presName="rightArrowText" presStyleLbl="node1" presStyleIdx="0" presStyleCnt="1">
        <dgm:presLayoutVars>
          <dgm:chMax val="0"/>
          <dgm:bulletEnabled val="1"/>
        </dgm:presLayoutVars>
      </dgm:prSet>
      <dgm:spPr/>
    </dgm:pt>
  </dgm:ptLst>
  <dgm:cxnLst>
    <dgm:cxn modelId="{BE2D8E17-2E27-467C-92F7-56609465662F}" type="presOf" srcId="{5F285021-EA21-4B76-81CF-2DAA2971CDDE}" destId="{0B21785D-C24E-41AB-A637-4F10806E4501}" srcOrd="0" destOrd="0" presId="urn:microsoft.com/office/officeart/2005/8/layout/arrow6"/>
    <dgm:cxn modelId="{69A09F73-C3D0-4B23-8224-6ACD78626067}" srcId="{5F285021-EA21-4B76-81CF-2DAA2971CDDE}" destId="{51D96AC9-1BFD-4207-99D7-A1597CB412BD}" srcOrd="0" destOrd="0" parTransId="{DB701073-D47F-4322-B2BC-F5E9A00F792A}" sibTransId="{B013CAE5-8E30-4FB2-9B46-BA69F4E27B6F}"/>
    <dgm:cxn modelId="{D53E7B85-7FEE-4B87-9DA2-B2A13D64555E}" type="presOf" srcId="{77B8753B-9BDA-4139-B94D-FC9BFD2F0AB2}" destId="{1C5EAA5D-F927-4B80-8429-BEFFC5E8F120}" srcOrd="0" destOrd="0" presId="urn:microsoft.com/office/officeart/2005/8/layout/arrow6"/>
    <dgm:cxn modelId="{4972059B-D85C-46B6-A23B-3681F22D5083}" type="presOf" srcId="{51D96AC9-1BFD-4207-99D7-A1597CB412BD}" destId="{A9209359-2465-4B80-9D45-9B247B342291}" srcOrd="0" destOrd="0" presId="urn:microsoft.com/office/officeart/2005/8/layout/arrow6"/>
    <dgm:cxn modelId="{62CBA9CB-7B56-4FF7-BCF5-525745D270F6}" srcId="{5F285021-EA21-4B76-81CF-2DAA2971CDDE}" destId="{77B8753B-9BDA-4139-B94D-FC9BFD2F0AB2}" srcOrd="1" destOrd="0" parTransId="{88FE1380-87AB-4290-BECF-A8BE336C4139}" sibTransId="{9E6FA553-D4FA-47F3-9C4D-F9B981382B60}"/>
    <dgm:cxn modelId="{905521E5-5A34-41A7-ADD3-3446287A5425}" type="presParOf" srcId="{0B21785D-C24E-41AB-A637-4F10806E4501}" destId="{5344081C-AE64-4588-9669-784702D96F79}" srcOrd="0" destOrd="0" presId="urn:microsoft.com/office/officeart/2005/8/layout/arrow6"/>
    <dgm:cxn modelId="{7BFD932E-B7FC-4077-B1D6-60C8FD25778A}" type="presParOf" srcId="{0B21785D-C24E-41AB-A637-4F10806E4501}" destId="{A9209359-2465-4B80-9D45-9B247B342291}" srcOrd="1" destOrd="0" presId="urn:microsoft.com/office/officeart/2005/8/layout/arrow6"/>
    <dgm:cxn modelId="{CB566F42-D2A3-4F6C-A9CE-4A8B91943C79}" type="presParOf" srcId="{0B21785D-C24E-41AB-A637-4F10806E4501}" destId="{1C5EAA5D-F927-4B80-8429-BEFFC5E8F12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0E416A-318B-4A68-B9D8-24AE7132097C}" type="doc">
      <dgm:prSet loTypeId="urn:microsoft.com/office/officeart/2005/8/layout/chevron1" loCatId="process" qsTypeId="urn:microsoft.com/office/officeart/2005/8/quickstyle/simple1" qsCatId="simple" csTypeId="urn:microsoft.com/office/officeart/2005/8/colors/accent3_2" csCatId="accent3" phldr="1"/>
      <dgm:spPr/>
    </dgm:pt>
    <dgm:pt modelId="{3D4B85B4-3F02-471C-985B-803A377AC7C9}">
      <dgm:prSet phldrT="[Metin]" custT="1"/>
      <dgm:spPr>
        <a:solidFill>
          <a:schemeClr val="accent3">
            <a:hueOff val="0"/>
            <a:satOff val="0"/>
            <a:lumOff val="0"/>
          </a:schemeClr>
        </a:solidFill>
      </dgm:spPr>
      <dgm:t>
        <a:bodyPr/>
        <a:lstStyle/>
        <a:p>
          <a:r>
            <a:rPr lang="ar-SA" sz="4000" b="1" dirty="0">
              <a:solidFill>
                <a:srgbClr val="002060"/>
              </a:solidFill>
              <a:latin typeface="Calibri" panose="020F0502020204030204" pitchFamily="34" charset="0"/>
              <a:cs typeface="Calibri" panose="020F0502020204030204" pitchFamily="34" charset="0"/>
            </a:rPr>
            <a:t>العنف</a:t>
          </a:r>
          <a:endParaRPr lang="tr-TR" sz="4000" b="1" dirty="0">
            <a:solidFill>
              <a:srgbClr val="002060"/>
            </a:solidFill>
            <a:latin typeface="Calibri" panose="020F0502020204030204" pitchFamily="34" charset="0"/>
            <a:cs typeface="Calibri" panose="020F0502020204030204" pitchFamily="34" charset="0"/>
          </a:endParaRPr>
        </a:p>
      </dgm:t>
    </dgm:pt>
    <dgm:pt modelId="{BBBD1016-5DAE-4670-8D4F-D6BF1725F5D5}" type="parTrans" cxnId="{C686FC81-E542-421B-968F-F6DACC06FF86}">
      <dgm:prSet/>
      <dgm:spPr/>
      <dgm:t>
        <a:bodyPr/>
        <a:lstStyle/>
        <a:p>
          <a:endParaRPr lang="tr-TR"/>
        </a:p>
      </dgm:t>
    </dgm:pt>
    <dgm:pt modelId="{8149CF1A-56EF-443F-BADC-8F61720F9355}" type="sibTrans" cxnId="{C686FC81-E542-421B-968F-F6DACC06FF86}">
      <dgm:prSet/>
      <dgm:spPr/>
      <dgm:t>
        <a:bodyPr/>
        <a:lstStyle/>
        <a:p>
          <a:endParaRPr lang="tr-TR"/>
        </a:p>
      </dgm:t>
    </dgm:pt>
    <dgm:pt modelId="{3045ACFD-C452-43BA-90BE-088582E225ED}">
      <dgm:prSet phldrT="[Metin]" custT="1"/>
      <dgm:spPr/>
      <dgm:t>
        <a:bodyPr/>
        <a:lstStyle/>
        <a:p>
          <a:r>
            <a:rPr lang="ar-SA" sz="4000" b="1" dirty="0">
              <a:solidFill>
                <a:srgbClr val="002060"/>
              </a:solidFill>
              <a:latin typeface="Calibri" panose="020F0502020204030204" pitchFamily="34" charset="0"/>
              <a:cs typeface="Calibri" panose="020F0502020204030204" pitchFamily="34" charset="0"/>
            </a:rPr>
            <a:t>العقاب</a:t>
          </a:r>
          <a:endParaRPr lang="tr-TR" sz="4000" b="1" dirty="0">
            <a:solidFill>
              <a:srgbClr val="002060"/>
            </a:solidFill>
            <a:latin typeface="Calibri" panose="020F0502020204030204" pitchFamily="34" charset="0"/>
            <a:cs typeface="Calibri" panose="020F0502020204030204" pitchFamily="34" charset="0"/>
          </a:endParaRPr>
        </a:p>
      </dgm:t>
    </dgm:pt>
    <dgm:pt modelId="{8E4AB4C9-626B-4189-9494-9D70D640927E}" type="parTrans" cxnId="{B51DBDA2-EB12-484E-9278-1CCA9E576D88}">
      <dgm:prSet/>
      <dgm:spPr/>
      <dgm:t>
        <a:bodyPr/>
        <a:lstStyle/>
        <a:p>
          <a:endParaRPr lang="tr-TR"/>
        </a:p>
      </dgm:t>
    </dgm:pt>
    <dgm:pt modelId="{FC8A7E8C-DEC9-487E-BD7E-699091CCF32C}" type="sibTrans" cxnId="{B51DBDA2-EB12-484E-9278-1CCA9E576D88}">
      <dgm:prSet/>
      <dgm:spPr/>
      <dgm:t>
        <a:bodyPr/>
        <a:lstStyle/>
        <a:p>
          <a:endParaRPr lang="tr-TR"/>
        </a:p>
      </dgm:t>
    </dgm:pt>
    <dgm:pt modelId="{E04F2697-0C75-4D2F-84CE-FFAE86059222}" type="pres">
      <dgm:prSet presAssocID="{6B0E416A-318B-4A68-B9D8-24AE7132097C}" presName="Name0" presStyleCnt="0">
        <dgm:presLayoutVars>
          <dgm:dir/>
          <dgm:animLvl val="lvl"/>
          <dgm:resizeHandles val="exact"/>
        </dgm:presLayoutVars>
      </dgm:prSet>
      <dgm:spPr/>
    </dgm:pt>
    <dgm:pt modelId="{63E5F062-A161-4669-9FB0-B1F27D65FD6A}" type="pres">
      <dgm:prSet presAssocID="{3D4B85B4-3F02-471C-985B-803A377AC7C9}" presName="parTxOnly" presStyleLbl="node1" presStyleIdx="0" presStyleCnt="2">
        <dgm:presLayoutVars>
          <dgm:chMax val="0"/>
          <dgm:chPref val="0"/>
          <dgm:bulletEnabled val="1"/>
        </dgm:presLayoutVars>
      </dgm:prSet>
      <dgm:spPr/>
    </dgm:pt>
    <dgm:pt modelId="{5AAB5D77-8289-4904-82DD-9C3BEA28B881}" type="pres">
      <dgm:prSet presAssocID="{8149CF1A-56EF-443F-BADC-8F61720F9355}" presName="parTxOnlySpace" presStyleCnt="0"/>
      <dgm:spPr/>
    </dgm:pt>
    <dgm:pt modelId="{9D06D1DA-4B9A-4DA4-B5F9-A6E5CDB84E2C}" type="pres">
      <dgm:prSet presAssocID="{3045ACFD-C452-43BA-90BE-088582E225ED}" presName="parTxOnly" presStyleLbl="node1" presStyleIdx="1" presStyleCnt="2">
        <dgm:presLayoutVars>
          <dgm:chMax val="0"/>
          <dgm:chPref val="0"/>
          <dgm:bulletEnabled val="1"/>
        </dgm:presLayoutVars>
      </dgm:prSet>
      <dgm:spPr/>
    </dgm:pt>
  </dgm:ptLst>
  <dgm:cxnLst>
    <dgm:cxn modelId="{5E641C1A-86CD-48EB-82BC-73203D21E868}" type="presOf" srcId="{6B0E416A-318B-4A68-B9D8-24AE7132097C}" destId="{E04F2697-0C75-4D2F-84CE-FFAE86059222}" srcOrd="0" destOrd="0" presId="urn:microsoft.com/office/officeart/2005/8/layout/chevron1"/>
    <dgm:cxn modelId="{C686FC81-E542-421B-968F-F6DACC06FF86}" srcId="{6B0E416A-318B-4A68-B9D8-24AE7132097C}" destId="{3D4B85B4-3F02-471C-985B-803A377AC7C9}" srcOrd="0" destOrd="0" parTransId="{BBBD1016-5DAE-4670-8D4F-D6BF1725F5D5}" sibTransId="{8149CF1A-56EF-443F-BADC-8F61720F9355}"/>
    <dgm:cxn modelId="{B51DBDA2-EB12-484E-9278-1CCA9E576D88}" srcId="{6B0E416A-318B-4A68-B9D8-24AE7132097C}" destId="{3045ACFD-C452-43BA-90BE-088582E225ED}" srcOrd="1" destOrd="0" parTransId="{8E4AB4C9-626B-4189-9494-9D70D640927E}" sibTransId="{FC8A7E8C-DEC9-487E-BD7E-699091CCF32C}"/>
    <dgm:cxn modelId="{1C62A5D8-52C6-43CC-B9B0-A057EDCCB3DA}" type="presOf" srcId="{3D4B85B4-3F02-471C-985B-803A377AC7C9}" destId="{63E5F062-A161-4669-9FB0-B1F27D65FD6A}" srcOrd="0" destOrd="0" presId="urn:microsoft.com/office/officeart/2005/8/layout/chevron1"/>
    <dgm:cxn modelId="{32A5C5D9-E8B6-4F57-BC07-FDB7BAD4EF45}" type="presOf" srcId="{3045ACFD-C452-43BA-90BE-088582E225ED}" destId="{9D06D1DA-4B9A-4DA4-B5F9-A6E5CDB84E2C}" srcOrd="0" destOrd="0" presId="urn:microsoft.com/office/officeart/2005/8/layout/chevron1"/>
    <dgm:cxn modelId="{F4B0909F-4AE3-43C3-BCF2-5B30D8163D0E}" type="presParOf" srcId="{E04F2697-0C75-4D2F-84CE-FFAE86059222}" destId="{63E5F062-A161-4669-9FB0-B1F27D65FD6A}" srcOrd="0" destOrd="0" presId="urn:microsoft.com/office/officeart/2005/8/layout/chevron1"/>
    <dgm:cxn modelId="{1C378530-F56E-4CDE-A6BA-4BC047F9CA55}" type="presParOf" srcId="{E04F2697-0C75-4D2F-84CE-FFAE86059222}" destId="{5AAB5D77-8289-4904-82DD-9C3BEA28B881}" srcOrd="1" destOrd="0" presId="urn:microsoft.com/office/officeart/2005/8/layout/chevron1"/>
    <dgm:cxn modelId="{26A9C6F1-A375-4E2B-8886-9141AA01D99F}" type="presParOf" srcId="{E04F2697-0C75-4D2F-84CE-FFAE86059222}" destId="{9D06D1DA-4B9A-4DA4-B5F9-A6E5CDB84E2C}"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E5B7F8-3074-4141-8AFD-9D43370C48F1}"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tr-TR"/>
        </a:p>
      </dgm:t>
    </dgm:pt>
    <dgm:pt modelId="{DCBF4545-0479-4854-A2F9-1DB2CAD6FC92}">
      <dgm:prSet phldrT="[Metin]" custT="1"/>
      <dgm:spPr/>
      <dgm:t>
        <a:bodyPr/>
        <a:lstStyle/>
        <a:p>
          <a:r>
            <a:rPr lang="ar-SA" sz="2800" dirty="0">
              <a:latin typeface="Calibri" panose="020F0502020204030204" pitchFamily="34" charset="0"/>
              <a:cs typeface="Calibri" panose="020F0502020204030204" pitchFamily="34" charset="0"/>
            </a:rPr>
            <a:t>الأب</a:t>
          </a:r>
          <a:endParaRPr lang="tr-TR" sz="2800" dirty="0">
            <a:latin typeface="Calibri" panose="020F0502020204030204" pitchFamily="34" charset="0"/>
            <a:cs typeface="Calibri" panose="020F0502020204030204" pitchFamily="34" charset="0"/>
          </a:endParaRPr>
        </a:p>
      </dgm:t>
    </dgm:pt>
    <dgm:pt modelId="{E686BD54-63B9-4813-BC9A-AA4E7C31B38C}" type="parTrans" cxnId="{C2BE4634-E6A8-4DE8-95CF-2EF9F2B0BC4C}">
      <dgm:prSet/>
      <dgm:spPr/>
      <dgm:t>
        <a:bodyPr/>
        <a:lstStyle/>
        <a:p>
          <a:endParaRPr lang="tr-TR">
            <a:latin typeface="Calibri" panose="020F0502020204030204" pitchFamily="34" charset="0"/>
            <a:cs typeface="Calibri" panose="020F0502020204030204" pitchFamily="34" charset="0"/>
          </a:endParaRPr>
        </a:p>
      </dgm:t>
    </dgm:pt>
    <dgm:pt modelId="{BDDBDF94-2D4D-431A-9338-E8513190F97E}" type="sibTrans" cxnId="{C2BE4634-E6A8-4DE8-95CF-2EF9F2B0BC4C}">
      <dgm:prSet/>
      <dgm:spPr/>
      <dgm:t>
        <a:bodyPr/>
        <a:lstStyle/>
        <a:p>
          <a:endParaRPr lang="tr-TR">
            <a:latin typeface="Calibri" panose="020F0502020204030204" pitchFamily="34" charset="0"/>
            <a:cs typeface="Calibri" panose="020F0502020204030204" pitchFamily="34" charset="0"/>
          </a:endParaRPr>
        </a:p>
      </dgm:t>
    </dgm:pt>
    <dgm:pt modelId="{C91C7C0C-74B3-40D2-9392-2B2C0ED45506}">
      <dgm:prSet phldrT="[Metin]" custT="1"/>
      <dgm:spPr/>
      <dgm:t>
        <a:bodyPr/>
        <a:lstStyle/>
        <a:p>
          <a:r>
            <a:rPr lang="ar-SA" sz="2800" dirty="0">
              <a:latin typeface="Calibri" panose="020F0502020204030204" pitchFamily="34" charset="0"/>
              <a:cs typeface="Calibri" panose="020F0502020204030204" pitchFamily="34" charset="0"/>
            </a:rPr>
            <a:t>الأم</a:t>
          </a:r>
          <a:endParaRPr lang="tr-TR" sz="2800" dirty="0">
            <a:latin typeface="Calibri" panose="020F0502020204030204" pitchFamily="34" charset="0"/>
            <a:cs typeface="Calibri" panose="020F0502020204030204" pitchFamily="34" charset="0"/>
          </a:endParaRPr>
        </a:p>
      </dgm:t>
    </dgm:pt>
    <dgm:pt modelId="{A273EAF2-3A69-41DC-8585-40D6E84168AC}" type="parTrans" cxnId="{06DA10A8-1011-4163-873F-7A669A5E2D54}">
      <dgm:prSet/>
      <dgm:spPr/>
      <dgm:t>
        <a:bodyPr/>
        <a:lstStyle/>
        <a:p>
          <a:endParaRPr lang="tr-TR">
            <a:latin typeface="Calibri" panose="020F0502020204030204" pitchFamily="34" charset="0"/>
            <a:cs typeface="Calibri" panose="020F0502020204030204" pitchFamily="34" charset="0"/>
          </a:endParaRPr>
        </a:p>
      </dgm:t>
    </dgm:pt>
    <dgm:pt modelId="{73A1E00C-6D0D-4540-821B-63B651C9FCAD}" type="sibTrans" cxnId="{06DA10A8-1011-4163-873F-7A669A5E2D54}">
      <dgm:prSet/>
      <dgm:spPr/>
      <dgm:t>
        <a:bodyPr/>
        <a:lstStyle/>
        <a:p>
          <a:endParaRPr lang="tr-TR">
            <a:latin typeface="Calibri" panose="020F0502020204030204" pitchFamily="34" charset="0"/>
            <a:cs typeface="Calibri" panose="020F0502020204030204" pitchFamily="34" charset="0"/>
          </a:endParaRPr>
        </a:p>
      </dgm:t>
    </dgm:pt>
    <dgm:pt modelId="{36C5F181-DABA-4D52-B33C-8B932E121259}">
      <dgm:prSet phldrT="[Metin]" custT="1"/>
      <dgm:spPr/>
      <dgm:t>
        <a:bodyPr/>
        <a:lstStyle/>
        <a:p>
          <a:r>
            <a:rPr lang="ar-SA" sz="2800" dirty="0">
              <a:latin typeface="Calibri" panose="020F0502020204030204" pitchFamily="34" charset="0"/>
              <a:cs typeface="Calibri" panose="020F0502020204030204" pitchFamily="34" charset="0"/>
            </a:rPr>
            <a:t>الطفل</a:t>
          </a:r>
          <a:endParaRPr lang="tr-TR" sz="2800" dirty="0">
            <a:latin typeface="Calibri" panose="020F0502020204030204" pitchFamily="34" charset="0"/>
            <a:cs typeface="Calibri" panose="020F0502020204030204" pitchFamily="34" charset="0"/>
          </a:endParaRPr>
        </a:p>
      </dgm:t>
    </dgm:pt>
    <dgm:pt modelId="{6C8C20E7-E7E4-4FD9-B4E8-94C8FBF4971F}" type="parTrans" cxnId="{95C926B7-53F6-4C0C-BE48-D53739C4545A}">
      <dgm:prSet/>
      <dgm:spPr/>
      <dgm:t>
        <a:bodyPr/>
        <a:lstStyle/>
        <a:p>
          <a:endParaRPr lang="tr-TR">
            <a:latin typeface="Calibri" panose="020F0502020204030204" pitchFamily="34" charset="0"/>
            <a:cs typeface="Calibri" panose="020F0502020204030204" pitchFamily="34" charset="0"/>
          </a:endParaRPr>
        </a:p>
      </dgm:t>
    </dgm:pt>
    <dgm:pt modelId="{71394252-A806-4778-AF37-DD465E7DE16D}" type="sibTrans" cxnId="{95C926B7-53F6-4C0C-BE48-D53739C4545A}">
      <dgm:prSet/>
      <dgm:spPr/>
      <dgm:t>
        <a:bodyPr/>
        <a:lstStyle/>
        <a:p>
          <a:endParaRPr lang="tr-TR">
            <a:latin typeface="Calibri" panose="020F0502020204030204" pitchFamily="34" charset="0"/>
            <a:cs typeface="Calibri" panose="020F0502020204030204" pitchFamily="34" charset="0"/>
          </a:endParaRPr>
        </a:p>
      </dgm:t>
    </dgm:pt>
    <dgm:pt modelId="{8D9C7778-4CCD-4428-8D7E-204DBDEA73D7}">
      <dgm:prSet phldrT="[Metin]" custT="1"/>
      <dgm:spPr/>
      <dgm:t>
        <a:bodyPr/>
        <a:lstStyle/>
        <a:p>
          <a:r>
            <a:rPr lang="ar-SA" sz="2800" dirty="0">
              <a:latin typeface="Calibri" panose="020F0502020204030204" pitchFamily="34" charset="0"/>
              <a:cs typeface="Calibri" panose="020F0502020204030204" pitchFamily="34" charset="0"/>
            </a:rPr>
            <a:t>الإخوة</a:t>
          </a:r>
          <a:endParaRPr lang="tr-TR" sz="2800" dirty="0">
            <a:latin typeface="Calibri" panose="020F0502020204030204" pitchFamily="34" charset="0"/>
            <a:cs typeface="Calibri" panose="020F0502020204030204" pitchFamily="34" charset="0"/>
          </a:endParaRPr>
        </a:p>
      </dgm:t>
    </dgm:pt>
    <dgm:pt modelId="{0CE65DD4-FF09-4BC4-B61B-3A7DD59F5A6D}" type="parTrans" cxnId="{942FCC0A-EC84-4A6F-B487-D3CF5D955032}">
      <dgm:prSet/>
      <dgm:spPr/>
      <dgm:t>
        <a:bodyPr/>
        <a:lstStyle/>
        <a:p>
          <a:endParaRPr lang="tr-TR">
            <a:latin typeface="Calibri" panose="020F0502020204030204" pitchFamily="34" charset="0"/>
            <a:cs typeface="Calibri" panose="020F0502020204030204" pitchFamily="34" charset="0"/>
          </a:endParaRPr>
        </a:p>
      </dgm:t>
    </dgm:pt>
    <dgm:pt modelId="{4F662269-F7DF-4B17-9D02-FC3E4F97FB66}" type="sibTrans" cxnId="{942FCC0A-EC84-4A6F-B487-D3CF5D955032}">
      <dgm:prSet/>
      <dgm:spPr/>
      <dgm:t>
        <a:bodyPr/>
        <a:lstStyle/>
        <a:p>
          <a:endParaRPr lang="tr-TR">
            <a:latin typeface="Calibri" panose="020F0502020204030204" pitchFamily="34" charset="0"/>
            <a:cs typeface="Calibri" panose="020F0502020204030204" pitchFamily="34" charset="0"/>
          </a:endParaRPr>
        </a:p>
      </dgm:t>
    </dgm:pt>
    <dgm:pt modelId="{39B19A53-7D10-4FBB-A09F-4E3001961A3B}">
      <dgm:prSet phldrT="[Metin]" custT="1"/>
      <dgm:spPr/>
      <dgm:t>
        <a:bodyPr/>
        <a:lstStyle/>
        <a:p>
          <a:r>
            <a:rPr lang="ar-SA" sz="2800" dirty="0">
              <a:latin typeface="Calibri" panose="020F0502020204030204" pitchFamily="34" charset="0"/>
              <a:cs typeface="Calibri" panose="020F0502020204030204" pitchFamily="34" charset="0"/>
            </a:rPr>
            <a:t>الأصدقاء</a:t>
          </a:r>
          <a:endParaRPr lang="tr-TR" sz="2800" dirty="0">
            <a:latin typeface="Calibri" panose="020F0502020204030204" pitchFamily="34" charset="0"/>
            <a:cs typeface="Calibri" panose="020F0502020204030204" pitchFamily="34" charset="0"/>
          </a:endParaRPr>
        </a:p>
      </dgm:t>
    </dgm:pt>
    <dgm:pt modelId="{A799B516-7592-4E2D-BDF5-04C03F21DAB3}" type="parTrans" cxnId="{D247043D-A270-4421-9F34-9DF8811C6E74}">
      <dgm:prSet/>
      <dgm:spPr/>
      <dgm:t>
        <a:bodyPr/>
        <a:lstStyle/>
        <a:p>
          <a:endParaRPr lang="tr-TR">
            <a:latin typeface="Calibri" panose="020F0502020204030204" pitchFamily="34" charset="0"/>
            <a:cs typeface="Calibri" panose="020F0502020204030204" pitchFamily="34" charset="0"/>
          </a:endParaRPr>
        </a:p>
      </dgm:t>
    </dgm:pt>
    <dgm:pt modelId="{0BAC998A-88F9-48B0-9469-C9B392D6B2EF}" type="sibTrans" cxnId="{D247043D-A270-4421-9F34-9DF8811C6E74}">
      <dgm:prSet/>
      <dgm:spPr/>
      <dgm:t>
        <a:bodyPr/>
        <a:lstStyle/>
        <a:p>
          <a:endParaRPr lang="tr-TR">
            <a:latin typeface="Calibri" panose="020F0502020204030204" pitchFamily="34" charset="0"/>
            <a:cs typeface="Calibri" panose="020F0502020204030204" pitchFamily="34" charset="0"/>
          </a:endParaRPr>
        </a:p>
      </dgm:t>
    </dgm:pt>
    <dgm:pt modelId="{9728A7DF-EDC3-4071-9E87-A7302B7FFFDE}" type="pres">
      <dgm:prSet presAssocID="{F6E5B7F8-3074-4141-8AFD-9D43370C48F1}" presName="cycle" presStyleCnt="0">
        <dgm:presLayoutVars>
          <dgm:dir/>
          <dgm:resizeHandles val="exact"/>
        </dgm:presLayoutVars>
      </dgm:prSet>
      <dgm:spPr/>
    </dgm:pt>
    <dgm:pt modelId="{4A4BC13B-6979-4EF4-9133-57C06E938603}" type="pres">
      <dgm:prSet presAssocID="{DCBF4545-0479-4854-A2F9-1DB2CAD6FC92}" presName="dummy" presStyleCnt="0"/>
      <dgm:spPr/>
    </dgm:pt>
    <dgm:pt modelId="{09CF90F3-B92D-471B-85DA-934204B55743}" type="pres">
      <dgm:prSet presAssocID="{DCBF4545-0479-4854-A2F9-1DB2CAD6FC92}" presName="node" presStyleLbl="revTx" presStyleIdx="0" presStyleCnt="5" custRadScaleRad="102365" custRadScaleInc="9145">
        <dgm:presLayoutVars>
          <dgm:bulletEnabled val="1"/>
        </dgm:presLayoutVars>
      </dgm:prSet>
      <dgm:spPr/>
    </dgm:pt>
    <dgm:pt modelId="{00A58988-29A6-4413-BAD5-23735509E5A6}" type="pres">
      <dgm:prSet presAssocID="{BDDBDF94-2D4D-431A-9338-E8513190F97E}" presName="sibTrans" presStyleLbl="node1" presStyleIdx="0" presStyleCnt="5"/>
      <dgm:spPr/>
    </dgm:pt>
    <dgm:pt modelId="{B443EE0B-C153-4668-9EA9-D9AE323BF58B}" type="pres">
      <dgm:prSet presAssocID="{C91C7C0C-74B3-40D2-9392-2B2C0ED45506}" presName="dummy" presStyleCnt="0"/>
      <dgm:spPr/>
    </dgm:pt>
    <dgm:pt modelId="{64029B49-033F-4734-B7CF-8A34A25D9E19}" type="pres">
      <dgm:prSet presAssocID="{C91C7C0C-74B3-40D2-9392-2B2C0ED45506}" presName="node" presStyleLbl="revTx" presStyleIdx="1" presStyleCnt="5">
        <dgm:presLayoutVars>
          <dgm:bulletEnabled val="1"/>
        </dgm:presLayoutVars>
      </dgm:prSet>
      <dgm:spPr/>
    </dgm:pt>
    <dgm:pt modelId="{A120BD80-400E-4BF0-885D-29BC6D9AB323}" type="pres">
      <dgm:prSet presAssocID="{73A1E00C-6D0D-4540-821B-63B651C9FCAD}" presName="sibTrans" presStyleLbl="node1" presStyleIdx="1" presStyleCnt="5" custLinFactNeighborX="2605" custLinFactNeighborY="-2449"/>
      <dgm:spPr/>
    </dgm:pt>
    <dgm:pt modelId="{232A8EEF-C280-4281-8D24-2DDFB1FA9161}" type="pres">
      <dgm:prSet presAssocID="{36C5F181-DABA-4D52-B33C-8B932E121259}" presName="dummy" presStyleCnt="0"/>
      <dgm:spPr/>
    </dgm:pt>
    <dgm:pt modelId="{4FAB12E0-833C-4BE6-BE2A-935EF7E820C3}" type="pres">
      <dgm:prSet presAssocID="{36C5F181-DABA-4D52-B33C-8B932E121259}" presName="node" presStyleLbl="revTx" presStyleIdx="2" presStyleCnt="5">
        <dgm:presLayoutVars>
          <dgm:bulletEnabled val="1"/>
        </dgm:presLayoutVars>
      </dgm:prSet>
      <dgm:spPr/>
    </dgm:pt>
    <dgm:pt modelId="{AEB2A7BD-EFA0-4914-9E22-BF4EADC6A75D}" type="pres">
      <dgm:prSet presAssocID="{71394252-A806-4778-AF37-DD465E7DE16D}" presName="sibTrans" presStyleLbl="node1" presStyleIdx="2" presStyleCnt="5" custLinFactNeighborX="638"/>
      <dgm:spPr/>
    </dgm:pt>
    <dgm:pt modelId="{6DA046B3-AEFB-4E52-BF39-CB5F64849F77}" type="pres">
      <dgm:prSet presAssocID="{8D9C7778-4CCD-4428-8D7E-204DBDEA73D7}" presName="dummy" presStyleCnt="0"/>
      <dgm:spPr/>
    </dgm:pt>
    <dgm:pt modelId="{01F4CC15-84B7-4E9B-8693-77803EF01974}" type="pres">
      <dgm:prSet presAssocID="{8D9C7778-4CCD-4428-8D7E-204DBDEA73D7}" presName="node" presStyleLbl="revTx" presStyleIdx="3" presStyleCnt="5">
        <dgm:presLayoutVars>
          <dgm:bulletEnabled val="1"/>
        </dgm:presLayoutVars>
      </dgm:prSet>
      <dgm:spPr/>
    </dgm:pt>
    <dgm:pt modelId="{25118B07-CD8B-4FA0-A1A4-45C5EFDB91CF}" type="pres">
      <dgm:prSet presAssocID="{4F662269-F7DF-4B17-9D02-FC3E4F97FB66}" presName="sibTrans" presStyleLbl="node1" presStyleIdx="3" presStyleCnt="5"/>
      <dgm:spPr/>
    </dgm:pt>
    <dgm:pt modelId="{EB235BD5-F3B6-48CD-88E9-CE877D6AE9CC}" type="pres">
      <dgm:prSet presAssocID="{39B19A53-7D10-4FBB-A09F-4E3001961A3B}" presName="dummy" presStyleCnt="0"/>
      <dgm:spPr/>
    </dgm:pt>
    <dgm:pt modelId="{1080A21D-0CA4-486C-AC2F-1DEC901035B1}" type="pres">
      <dgm:prSet presAssocID="{39B19A53-7D10-4FBB-A09F-4E3001961A3B}" presName="node" presStyleLbl="revTx" presStyleIdx="4" presStyleCnt="5" custScaleX="141507" custScaleY="65539">
        <dgm:presLayoutVars>
          <dgm:bulletEnabled val="1"/>
        </dgm:presLayoutVars>
      </dgm:prSet>
      <dgm:spPr/>
    </dgm:pt>
    <dgm:pt modelId="{CD898CF7-2106-4E91-B515-A584C0E896D7}" type="pres">
      <dgm:prSet presAssocID="{0BAC998A-88F9-48B0-9469-C9B392D6B2EF}" presName="sibTrans" presStyleLbl="node1" presStyleIdx="4" presStyleCnt="5"/>
      <dgm:spPr/>
    </dgm:pt>
  </dgm:ptLst>
  <dgm:cxnLst>
    <dgm:cxn modelId="{942FCC0A-EC84-4A6F-B487-D3CF5D955032}" srcId="{F6E5B7F8-3074-4141-8AFD-9D43370C48F1}" destId="{8D9C7778-4CCD-4428-8D7E-204DBDEA73D7}" srcOrd="3" destOrd="0" parTransId="{0CE65DD4-FF09-4BC4-B61B-3A7DD59F5A6D}" sibTransId="{4F662269-F7DF-4B17-9D02-FC3E4F97FB66}"/>
    <dgm:cxn modelId="{7D97CC17-D40E-454D-AEC7-D03041AB5783}" type="presOf" srcId="{0BAC998A-88F9-48B0-9469-C9B392D6B2EF}" destId="{CD898CF7-2106-4E91-B515-A584C0E896D7}" srcOrd="0" destOrd="0" presId="urn:microsoft.com/office/officeart/2005/8/layout/cycle1"/>
    <dgm:cxn modelId="{C2BE4634-E6A8-4DE8-95CF-2EF9F2B0BC4C}" srcId="{F6E5B7F8-3074-4141-8AFD-9D43370C48F1}" destId="{DCBF4545-0479-4854-A2F9-1DB2CAD6FC92}" srcOrd="0" destOrd="0" parTransId="{E686BD54-63B9-4813-BC9A-AA4E7C31B38C}" sibTransId="{BDDBDF94-2D4D-431A-9338-E8513190F97E}"/>
    <dgm:cxn modelId="{D247043D-A270-4421-9F34-9DF8811C6E74}" srcId="{F6E5B7F8-3074-4141-8AFD-9D43370C48F1}" destId="{39B19A53-7D10-4FBB-A09F-4E3001961A3B}" srcOrd="4" destOrd="0" parTransId="{A799B516-7592-4E2D-BDF5-04C03F21DAB3}" sibTransId="{0BAC998A-88F9-48B0-9469-C9B392D6B2EF}"/>
    <dgm:cxn modelId="{D2BA824F-A8F2-406F-89F4-BCC179D04D05}" type="presOf" srcId="{8D9C7778-4CCD-4428-8D7E-204DBDEA73D7}" destId="{01F4CC15-84B7-4E9B-8693-77803EF01974}" srcOrd="0" destOrd="0" presId="urn:microsoft.com/office/officeart/2005/8/layout/cycle1"/>
    <dgm:cxn modelId="{5E52917D-C079-45F9-81FD-81539D62673E}" type="presOf" srcId="{C91C7C0C-74B3-40D2-9392-2B2C0ED45506}" destId="{64029B49-033F-4734-B7CF-8A34A25D9E19}" srcOrd="0" destOrd="0" presId="urn:microsoft.com/office/officeart/2005/8/layout/cycle1"/>
    <dgm:cxn modelId="{C3CAC781-D0BC-43A2-8407-3B2B17A75C19}" type="presOf" srcId="{BDDBDF94-2D4D-431A-9338-E8513190F97E}" destId="{00A58988-29A6-4413-BAD5-23735509E5A6}" srcOrd="0" destOrd="0" presId="urn:microsoft.com/office/officeart/2005/8/layout/cycle1"/>
    <dgm:cxn modelId="{DEB56697-F783-424D-A9AE-4591B733C64B}" type="presOf" srcId="{DCBF4545-0479-4854-A2F9-1DB2CAD6FC92}" destId="{09CF90F3-B92D-471B-85DA-934204B55743}" srcOrd="0" destOrd="0" presId="urn:microsoft.com/office/officeart/2005/8/layout/cycle1"/>
    <dgm:cxn modelId="{06DA10A8-1011-4163-873F-7A669A5E2D54}" srcId="{F6E5B7F8-3074-4141-8AFD-9D43370C48F1}" destId="{C91C7C0C-74B3-40D2-9392-2B2C0ED45506}" srcOrd="1" destOrd="0" parTransId="{A273EAF2-3A69-41DC-8585-40D6E84168AC}" sibTransId="{73A1E00C-6D0D-4540-821B-63B651C9FCAD}"/>
    <dgm:cxn modelId="{6360EFA8-17A3-4CE7-AF3A-4D880C989ED3}" type="presOf" srcId="{39B19A53-7D10-4FBB-A09F-4E3001961A3B}" destId="{1080A21D-0CA4-486C-AC2F-1DEC901035B1}" srcOrd="0" destOrd="0" presId="urn:microsoft.com/office/officeart/2005/8/layout/cycle1"/>
    <dgm:cxn modelId="{A49513AB-0D68-4EBD-8471-6FD2BE7EB9D1}" type="presOf" srcId="{71394252-A806-4778-AF37-DD465E7DE16D}" destId="{AEB2A7BD-EFA0-4914-9E22-BF4EADC6A75D}" srcOrd="0" destOrd="0" presId="urn:microsoft.com/office/officeart/2005/8/layout/cycle1"/>
    <dgm:cxn modelId="{C2D7FCB4-CB2B-4458-9EAE-BEA0AA2A29D2}" type="presOf" srcId="{73A1E00C-6D0D-4540-821B-63B651C9FCAD}" destId="{A120BD80-400E-4BF0-885D-29BC6D9AB323}" srcOrd="0" destOrd="0" presId="urn:microsoft.com/office/officeart/2005/8/layout/cycle1"/>
    <dgm:cxn modelId="{95C926B7-53F6-4C0C-BE48-D53739C4545A}" srcId="{F6E5B7F8-3074-4141-8AFD-9D43370C48F1}" destId="{36C5F181-DABA-4D52-B33C-8B932E121259}" srcOrd="2" destOrd="0" parTransId="{6C8C20E7-E7E4-4FD9-B4E8-94C8FBF4971F}" sibTransId="{71394252-A806-4778-AF37-DD465E7DE16D}"/>
    <dgm:cxn modelId="{D9E388C5-F11D-4E15-8341-A138C598AC14}" type="presOf" srcId="{36C5F181-DABA-4D52-B33C-8B932E121259}" destId="{4FAB12E0-833C-4BE6-BE2A-935EF7E820C3}" srcOrd="0" destOrd="0" presId="urn:microsoft.com/office/officeart/2005/8/layout/cycle1"/>
    <dgm:cxn modelId="{B58B8FCA-82A5-4415-AAE4-6212B739A537}" type="presOf" srcId="{F6E5B7F8-3074-4141-8AFD-9D43370C48F1}" destId="{9728A7DF-EDC3-4071-9E87-A7302B7FFFDE}" srcOrd="0" destOrd="0" presId="urn:microsoft.com/office/officeart/2005/8/layout/cycle1"/>
    <dgm:cxn modelId="{2C4B36D0-295C-4F4D-B914-17E254CC773B}" type="presOf" srcId="{4F662269-F7DF-4B17-9D02-FC3E4F97FB66}" destId="{25118B07-CD8B-4FA0-A1A4-45C5EFDB91CF}" srcOrd="0" destOrd="0" presId="urn:microsoft.com/office/officeart/2005/8/layout/cycle1"/>
    <dgm:cxn modelId="{F1D36324-06AA-4E2E-87B2-36780F8B0424}" type="presParOf" srcId="{9728A7DF-EDC3-4071-9E87-A7302B7FFFDE}" destId="{4A4BC13B-6979-4EF4-9133-57C06E938603}" srcOrd="0" destOrd="0" presId="urn:microsoft.com/office/officeart/2005/8/layout/cycle1"/>
    <dgm:cxn modelId="{126ED15E-9C14-4FF5-86A1-BBF1DD5CD5A4}" type="presParOf" srcId="{9728A7DF-EDC3-4071-9E87-A7302B7FFFDE}" destId="{09CF90F3-B92D-471B-85DA-934204B55743}" srcOrd="1" destOrd="0" presId="urn:microsoft.com/office/officeart/2005/8/layout/cycle1"/>
    <dgm:cxn modelId="{252A0194-C947-4438-9F4A-3AA7C9DE5B6F}" type="presParOf" srcId="{9728A7DF-EDC3-4071-9E87-A7302B7FFFDE}" destId="{00A58988-29A6-4413-BAD5-23735509E5A6}" srcOrd="2" destOrd="0" presId="urn:microsoft.com/office/officeart/2005/8/layout/cycle1"/>
    <dgm:cxn modelId="{6827CA65-C749-43D1-B387-03229DC1C789}" type="presParOf" srcId="{9728A7DF-EDC3-4071-9E87-A7302B7FFFDE}" destId="{B443EE0B-C153-4668-9EA9-D9AE323BF58B}" srcOrd="3" destOrd="0" presId="urn:microsoft.com/office/officeart/2005/8/layout/cycle1"/>
    <dgm:cxn modelId="{AA7D842D-91FD-452C-95B5-C9A954B48679}" type="presParOf" srcId="{9728A7DF-EDC3-4071-9E87-A7302B7FFFDE}" destId="{64029B49-033F-4734-B7CF-8A34A25D9E19}" srcOrd="4" destOrd="0" presId="urn:microsoft.com/office/officeart/2005/8/layout/cycle1"/>
    <dgm:cxn modelId="{7C609505-ABE2-4B2D-B374-A7E79104EB24}" type="presParOf" srcId="{9728A7DF-EDC3-4071-9E87-A7302B7FFFDE}" destId="{A120BD80-400E-4BF0-885D-29BC6D9AB323}" srcOrd="5" destOrd="0" presId="urn:microsoft.com/office/officeart/2005/8/layout/cycle1"/>
    <dgm:cxn modelId="{ED1AF0FE-5CAC-4344-B32A-597A31284631}" type="presParOf" srcId="{9728A7DF-EDC3-4071-9E87-A7302B7FFFDE}" destId="{232A8EEF-C280-4281-8D24-2DDFB1FA9161}" srcOrd="6" destOrd="0" presId="urn:microsoft.com/office/officeart/2005/8/layout/cycle1"/>
    <dgm:cxn modelId="{666A5E01-6741-4C5C-A3DA-678A6AC45AFE}" type="presParOf" srcId="{9728A7DF-EDC3-4071-9E87-A7302B7FFFDE}" destId="{4FAB12E0-833C-4BE6-BE2A-935EF7E820C3}" srcOrd="7" destOrd="0" presId="urn:microsoft.com/office/officeart/2005/8/layout/cycle1"/>
    <dgm:cxn modelId="{52A34EEB-9AFD-4E13-8F34-D79106483054}" type="presParOf" srcId="{9728A7DF-EDC3-4071-9E87-A7302B7FFFDE}" destId="{AEB2A7BD-EFA0-4914-9E22-BF4EADC6A75D}" srcOrd="8" destOrd="0" presId="urn:microsoft.com/office/officeart/2005/8/layout/cycle1"/>
    <dgm:cxn modelId="{068BD668-1289-4A63-A2A5-395335E41485}" type="presParOf" srcId="{9728A7DF-EDC3-4071-9E87-A7302B7FFFDE}" destId="{6DA046B3-AEFB-4E52-BF39-CB5F64849F77}" srcOrd="9" destOrd="0" presId="urn:microsoft.com/office/officeart/2005/8/layout/cycle1"/>
    <dgm:cxn modelId="{35363D70-D22E-4CCA-B1FC-51C147F61717}" type="presParOf" srcId="{9728A7DF-EDC3-4071-9E87-A7302B7FFFDE}" destId="{01F4CC15-84B7-4E9B-8693-77803EF01974}" srcOrd="10" destOrd="0" presId="urn:microsoft.com/office/officeart/2005/8/layout/cycle1"/>
    <dgm:cxn modelId="{3B8CC60A-B58F-46C5-8107-76C5FCA8C875}" type="presParOf" srcId="{9728A7DF-EDC3-4071-9E87-A7302B7FFFDE}" destId="{25118B07-CD8B-4FA0-A1A4-45C5EFDB91CF}" srcOrd="11" destOrd="0" presId="urn:microsoft.com/office/officeart/2005/8/layout/cycle1"/>
    <dgm:cxn modelId="{7822EA62-D1A6-4062-8AB4-A9A3B7DB360A}" type="presParOf" srcId="{9728A7DF-EDC3-4071-9E87-A7302B7FFFDE}" destId="{EB235BD5-F3B6-48CD-88E9-CE877D6AE9CC}" srcOrd="12" destOrd="0" presId="urn:microsoft.com/office/officeart/2005/8/layout/cycle1"/>
    <dgm:cxn modelId="{D192D4EA-8641-4D05-AE07-4D1F4A41C548}" type="presParOf" srcId="{9728A7DF-EDC3-4071-9E87-A7302B7FFFDE}" destId="{1080A21D-0CA4-486C-AC2F-1DEC901035B1}" srcOrd="13" destOrd="0" presId="urn:microsoft.com/office/officeart/2005/8/layout/cycle1"/>
    <dgm:cxn modelId="{6BDBF53C-8E25-448B-8938-0CCEF5005A96}" type="presParOf" srcId="{9728A7DF-EDC3-4071-9E87-A7302B7FFFDE}" destId="{CD898CF7-2106-4E91-B515-A584C0E896D7}"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794624C3-C069-49A1-81C8-073F4C25BDA0}"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89A67A40-1BE8-4B7A-B64E-8A1336477BCF}">
      <dgm:prSet phldrT="[Metin]"/>
      <dgm:spPr/>
      <dgm:t>
        <a:bodyPr/>
        <a:lstStyle/>
        <a:p>
          <a:pPr rtl="1"/>
          <a:r>
            <a:rPr lang="ar-SA" b="1" dirty="0">
              <a:latin typeface="Calibri" panose="020F0502020204030204" pitchFamily="34" charset="0"/>
              <a:cs typeface="Calibri" panose="020F0502020204030204" pitchFamily="34" charset="0"/>
            </a:rPr>
            <a:t>خذ نفساً عميقاً</a:t>
          </a:r>
          <a:endParaRPr lang="en-US" b="1" dirty="0">
            <a:latin typeface="Calibri" panose="020F0502020204030204" pitchFamily="34" charset="0"/>
            <a:cs typeface="Calibri" panose="020F0502020204030204" pitchFamily="34" charset="0"/>
          </a:endParaRPr>
        </a:p>
      </dgm:t>
    </dgm:pt>
    <dgm:pt modelId="{458D7405-B002-4A2B-B93B-3A7108D78A40}" type="parTrans" cxnId="{8745BA1D-1DE0-4304-9C7E-9CD2DE065428}">
      <dgm:prSet/>
      <dgm:spPr/>
      <dgm:t>
        <a:bodyPr/>
        <a:lstStyle/>
        <a:p>
          <a:endParaRPr lang="en-US"/>
        </a:p>
      </dgm:t>
    </dgm:pt>
    <dgm:pt modelId="{85FD0296-A0B3-424D-BE0D-AE7E9B97EA12}" type="sibTrans" cxnId="{8745BA1D-1DE0-4304-9C7E-9CD2DE065428}">
      <dgm:prSet/>
      <dgm:spPr/>
      <dgm:t>
        <a:bodyPr/>
        <a:lstStyle/>
        <a:p>
          <a:endParaRPr lang="en-US"/>
        </a:p>
      </dgm:t>
    </dgm:pt>
    <dgm:pt modelId="{5E3E03C5-1EDF-43AF-9B13-40A306CCCF00}">
      <dgm:prSet/>
      <dgm:spPr/>
      <dgm:t>
        <a:bodyPr/>
        <a:lstStyle/>
        <a:p>
          <a:pPr rtl="1"/>
          <a:r>
            <a:rPr lang="ar-SA" b="1" dirty="0">
              <a:latin typeface="Calibri" panose="020F0502020204030204" pitchFamily="34" charset="0"/>
              <a:cs typeface="Calibri" panose="020F0502020204030204" pitchFamily="34" charset="0"/>
            </a:rPr>
            <a:t>قم بالعد حتى العدد 10 في داخلك</a:t>
          </a:r>
          <a:endParaRPr lang="tr-TR" b="1" dirty="0">
            <a:latin typeface="Calibri" panose="020F0502020204030204" pitchFamily="34" charset="0"/>
            <a:cs typeface="Calibri" panose="020F0502020204030204" pitchFamily="34" charset="0"/>
          </a:endParaRPr>
        </a:p>
      </dgm:t>
    </dgm:pt>
    <dgm:pt modelId="{A02D6776-48A9-4396-844D-8082B7A19234}" type="parTrans" cxnId="{54B68EBC-99A7-436B-8E52-8CF63125711E}">
      <dgm:prSet/>
      <dgm:spPr/>
      <dgm:t>
        <a:bodyPr/>
        <a:lstStyle/>
        <a:p>
          <a:endParaRPr lang="en-US"/>
        </a:p>
      </dgm:t>
    </dgm:pt>
    <dgm:pt modelId="{D1A6E451-7B0B-4333-8412-72535B67177A}" type="sibTrans" cxnId="{54B68EBC-99A7-436B-8E52-8CF63125711E}">
      <dgm:prSet/>
      <dgm:spPr/>
      <dgm:t>
        <a:bodyPr/>
        <a:lstStyle/>
        <a:p>
          <a:endParaRPr lang="en-US"/>
        </a:p>
      </dgm:t>
    </dgm:pt>
    <dgm:pt modelId="{1D46C06E-502D-465A-A9B3-15D09D6764D7}">
      <dgm:prSet/>
      <dgm:spPr/>
      <dgm:t>
        <a:bodyPr/>
        <a:lstStyle/>
        <a:p>
          <a:pPr rtl="1"/>
          <a:r>
            <a:rPr lang="ar-SA" b="1" dirty="0">
              <a:latin typeface="Calibri" panose="020F0502020204030204" pitchFamily="34" charset="0"/>
              <a:cs typeface="Calibri" panose="020F0502020204030204" pitchFamily="34" charset="0"/>
            </a:rPr>
            <a:t>ركّز على نَفَسك</a:t>
          </a:r>
          <a:endParaRPr lang="tr-TR" b="1" dirty="0">
            <a:latin typeface="Calibri" panose="020F0502020204030204" pitchFamily="34" charset="0"/>
            <a:cs typeface="Calibri" panose="020F0502020204030204" pitchFamily="34" charset="0"/>
          </a:endParaRPr>
        </a:p>
      </dgm:t>
    </dgm:pt>
    <dgm:pt modelId="{3210D02D-6C39-498A-9097-39EAB5BF702C}" type="parTrans" cxnId="{BFD6DC43-717F-4AD3-8B3E-D399F7AB6449}">
      <dgm:prSet/>
      <dgm:spPr/>
      <dgm:t>
        <a:bodyPr/>
        <a:lstStyle/>
        <a:p>
          <a:endParaRPr lang="en-US"/>
        </a:p>
      </dgm:t>
    </dgm:pt>
    <dgm:pt modelId="{22515589-716B-4B9A-A440-53A716172723}" type="sibTrans" cxnId="{BFD6DC43-717F-4AD3-8B3E-D399F7AB6449}">
      <dgm:prSet/>
      <dgm:spPr/>
      <dgm:t>
        <a:bodyPr/>
        <a:lstStyle/>
        <a:p>
          <a:endParaRPr lang="en-US"/>
        </a:p>
      </dgm:t>
    </dgm:pt>
    <dgm:pt modelId="{922808BD-F863-481A-A0BF-5BF4A56A8FF3}">
      <dgm:prSet/>
      <dgm:spPr/>
      <dgm:t>
        <a:bodyPr/>
        <a:lstStyle/>
        <a:p>
          <a:pPr rtl="1"/>
          <a:r>
            <a:rPr lang="ar-SA" b="1" dirty="0">
              <a:latin typeface="Calibri" panose="020F0502020204030204" pitchFamily="34" charset="0"/>
              <a:cs typeface="Calibri" panose="020F0502020204030204" pitchFamily="34" charset="0"/>
            </a:rPr>
            <a:t>قل لنفسك أشياء ستهدئك</a:t>
          </a:r>
          <a:endParaRPr lang="tr-TR" b="1" dirty="0">
            <a:latin typeface="Calibri" panose="020F0502020204030204" pitchFamily="34" charset="0"/>
            <a:cs typeface="Calibri" panose="020F0502020204030204" pitchFamily="34" charset="0"/>
          </a:endParaRPr>
        </a:p>
      </dgm:t>
    </dgm:pt>
    <dgm:pt modelId="{ED719BF4-0228-4B4A-B496-D9281F0C1680}" type="parTrans" cxnId="{2A5212C8-BAF9-4438-862E-40C42D0C6312}">
      <dgm:prSet/>
      <dgm:spPr/>
      <dgm:t>
        <a:bodyPr/>
        <a:lstStyle/>
        <a:p>
          <a:endParaRPr lang="en-US"/>
        </a:p>
      </dgm:t>
    </dgm:pt>
    <dgm:pt modelId="{4C637469-937F-4997-A66A-0567AD2E6524}" type="sibTrans" cxnId="{2A5212C8-BAF9-4438-862E-40C42D0C6312}">
      <dgm:prSet/>
      <dgm:spPr/>
      <dgm:t>
        <a:bodyPr/>
        <a:lstStyle/>
        <a:p>
          <a:endParaRPr lang="en-US"/>
        </a:p>
      </dgm:t>
    </dgm:pt>
    <dgm:pt modelId="{E6510371-82A7-401B-A197-667BC7D26115}">
      <dgm:prSet/>
      <dgm:spPr/>
      <dgm:t>
        <a:bodyPr/>
        <a:lstStyle/>
        <a:p>
          <a:pPr rtl="1"/>
          <a:r>
            <a:rPr lang="ar-SA" b="1" dirty="0">
              <a:latin typeface="Calibri" panose="020F0502020204030204" pitchFamily="34" charset="0"/>
              <a:cs typeface="Calibri" panose="020F0502020204030204" pitchFamily="34" charset="0"/>
            </a:rPr>
            <a:t>ابتعد من البيئة إن كانت هناك إمكانية لذلك وانتظر حتى تهدأ</a:t>
          </a:r>
          <a:endParaRPr lang="tr-TR" b="1" dirty="0">
            <a:latin typeface="Calibri" panose="020F0502020204030204" pitchFamily="34" charset="0"/>
            <a:cs typeface="Calibri" panose="020F0502020204030204" pitchFamily="34" charset="0"/>
          </a:endParaRPr>
        </a:p>
      </dgm:t>
    </dgm:pt>
    <dgm:pt modelId="{71F4F5E3-8E95-44A6-83A1-2F8272B9EF2C}" type="parTrans" cxnId="{14BDE808-0C9A-4313-B212-898F073F94CB}">
      <dgm:prSet/>
      <dgm:spPr/>
      <dgm:t>
        <a:bodyPr/>
        <a:lstStyle/>
        <a:p>
          <a:endParaRPr lang="en-US"/>
        </a:p>
      </dgm:t>
    </dgm:pt>
    <dgm:pt modelId="{DAD85B50-634C-49E8-A2E0-4D5645315C77}" type="sibTrans" cxnId="{14BDE808-0C9A-4313-B212-898F073F94CB}">
      <dgm:prSet/>
      <dgm:spPr/>
      <dgm:t>
        <a:bodyPr/>
        <a:lstStyle/>
        <a:p>
          <a:endParaRPr lang="en-US"/>
        </a:p>
      </dgm:t>
    </dgm:pt>
    <dgm:pt modelId="{ED1B4B27-C382-43E3-8539-C41DA7A3216A}">
      <dgm:prSet/>
      <dgm:spPr/>
      <dgm:t>
        <a:bodyPr/>
        <a:lstStyle/>
        <a:p>
          <a:pPr rtl="1"/>
          <a:r>
            <a:rPr lang="ar-SA" b="1" dirty="0">
              <a:latin typeface="Calibri" panose="020F0502020204030204" pitchFamily="34" charset="0"/>
              <a:cs typeface="Calibri" panose="020F0502020204030204" pitchFamily="34" charset="0"/>
            </a:rPr>
            <a:t>قدم توضيحاً لطفلك من كل بد. قل ما الذي غضبت بسببه وما الذي تشعر به وما الذي تفكر به.</a:t>
          </a:r>
          <a:r>
            <a:rPr lang="tr-TR" b="1" dirty="0">
              <a:latin typeface="Calibri" panose="020F0502020204030204" pitchFamily="34" charset="0"/>
              <a:cs typeface="Calibri" panose="020F0502020204030204" pitchFamily="34" charset="0"/>
            </a:rPr>
            <a:t> </a:t>
          </a:r>
        </a:p>
      </dgm:t>
    </dgm:pt>
    <dgm:pt modelId="{8F37E06D-D267-42D3-8629-48C6A1B62B88}" type="parTrans" cxnId="{0671D945-567F-4299-8683-F390B615FDF5}">
      <dgm:prSet/>
      <dgm:spPr/>
      <dgm:t>
        <a:bodyPr/>
        <a:lstStyle/>
        <a:p>
          <a:endParaRPr lang="en-US"/>
        </a:p>
      </dgm:t>
    </dgm:pt>
    <dgm:pt modelId="{952E92AE-91B2-44BB-9A1A-CD3C975EE50C}" type="sibTrans" cxnId="{0671D945-567F-4299-8683-F390B615FDF5}">
      <dgm:prSet/>
      <dgm:spPr/>
      <dgm:t>
        <a:bodyPr/>
        <a:lstStyle/>
        <a:p>
          <a:endParaRPr lang="en-US"/>
        </a:p>
      </dgm:t>
    </dgm:pt>
    <dgm:pt modelId="{6EB69288-FDB3-4E76-9BA0-68D0C85A89D9}">
      <dgm:prSet/>
      <dgm:spPr/>
      <dgm:t>
        <a:bodyPr/>
        <a:lstStyle/>
        <a:p>
          <a:pPr rtl="1"/>
          <a:r>
            <a:rPr lang="ar-SA" b="1" dirty="0">
              <a:latin typeface="Calibri" panose="020F0502020204030204" pitchFamily="34" charset="0"/>
              <a:cs typeface="Calibri" panose="020F0502020204030204" pitchFamily="34" charset="0"/>
            </a:rPr>
            <a:t>لا تتهرب من المشكلة واعثروا على حل معاً</a:t>
          </a:r>
          <a:endParaRPr lang="tr-TR" b="1" dirty="0">
            <a:latin typeface="Calibri" panose="020F0502020204030204" pitchFamily="34" charset="0"/>
            <a:cs typeface="Calibri" panose="020F0502020204030204" pitchFamily="34" charset="0"/>
          </a:endParaRPr>
        </a:p>
      </dgm:t>
    </dgm:pt>
    <dgm:pt modelId="{DFB5FE66-EF00-457B-9D11-D85C504A169E}" type="parTrans" cxnId="{DCD5A008-7C09-4D29-B9A2-3C649ED9ED08}">
      <dgm:prSet/>
      <dgm:spPr/>
      <dgm:t>
        <a:bodyPr/>
        <a:lstStyle/>
        <a:p>
          <a:endParaRPr lang="en-US"/>
        </a:p>
      </dgm:t>
    </dgm:pt>
    <dgm:pt modelId="{BB825729-5449-4568-B49D-3CB35EFECDD4}" type="sibTrans" cxnId="{DCD5A008-7C09-4D29-B9A2-3C649ED9ED08}">
      <dgm:prSet/>
      <dgm:spPr/>
      <dgm:t>
        <a:bodyPr/>
        <a:lstStyle/>
        <a:p>
          <a:endParaRPr lang="en-US"/>
        </a:p>
      </dgm:t>
    </dgm:pt>
    <dgm:pt modelId="{C1171D9E-64CB-4A40-9BEE-77C05CD2E873}">
      <dgm:prSet/>
      <dgm:spPr/>
      <dgm:t>
        <a:bodyPr/>
        <a:lstStyle/>
        <a:p>
          <a:pPr rtl="1"/>
          <a:r>
            <a:rPr lang="ar-SA" b="1" dirty="0">
              <a:latin typeface="Calibri" panose="020F0502020204030204" pitchFamily="34" charset="0"/>
              <a:cs typeface="Calibri" panose="020F0502020204030204" pitchFamily="34" charset="0"/>
            </a:rPr>
            <a:t>أثناء القيام بكل هذا، تكون قد تهرّبت من جرحه أو جرح نفسك من ناحية وتكون قد علمته كيفية التحكم بالغضب من الناحية الأخرى.</a:t>
          </a:r>
          <a:endParaRPr lang="tr-TR" b="1" dirty="0">
            <a:latin typeface="Calibri" panose="020F0502020204030204" pitchFamily="34" charset="0"/>
            <a:cs typeface="Calibri" panose="020F0502020204030204" pitchFamily="34" charset="0"/>
          </a:endParaRPr>
        </a:p>
      </dgm:t>
    </dgm:pt>
    <dgm:pt modelId="{9A5AFE20-8609-44CC-B348-5813A1F36CEF}" type="parTrans" cxnId="{FF8AA0FA-49C3-41E4-9122-6DB059E78260}">
      <dgm:prSet/>
      <dgm:spPr/>
      <dgm:t>
        <a:bodyPr/>
        <a:lstStyle/>
        <a:p>
          <a:endParaRPr lang="en-US"/>
        </a:p>
      </dgm:t>
    </dgm:pt>
    <dgm:pt modelId="{F4647607-767C-46A4-A677-35A072353873}" type="sibTrans" cxnId="{FF8AA0FA-49C3-41E4-9122-6DB059E78260}">
      <dgm:prSet/>
      <dgm:spPr/>
      <dgm:t>
        <a:bodyPr/>
        <a:lstStyle/>
        <a:p>
          <a:endParaRPr lang="en-US"/>
        </a:p>
      </dgm:t>
    </dgm:pt>
    <dgm:pt modelId="{3306615B-585F-40D9-9CF8-F557F0C96B3D}">
      <dgm:prSet/>
      <dgm:spPr/>
      <dgm:t>
        <a:bodyPr/>
        <a:lstStyle/>
        <a:p>
          <a:pPr rtl="1"/>
          <a:r>
            <a:rPr lang="ar-SA" b="1" dirty="0">
              <a:latin typeface="Calibri" panose="020F0502020204030204" pitchFamily="34" charset="0"/>
              <a:cs typeface="Calibri" panose="020F0502020204030204" pitchFamily="34" charset="0"/>
            </a:rPr>
            <a:t>يمكنك الحصول على دعم من أخصائي إن لم تكن تستطيع أن تخفض غضبك تجاه طفلك ومحيطك وكنت تستمر باستخدام العنف.</a:t>
          </a:r>
          <a:endParaRPr lang="tr-TR" b="1" dirty="0">
            <a:latin typeface="Calibri" panose="020F0502020204030204" pitchFamily="34" charset="0"/>
            <a:cs typeface="Calibri" panose="020F0502020204030204" pitchFamily="34" charset="0"/>
          </a:endParaRPr>
        </a:p>
      </dgm:t>
    </dgm:pt>
    <dgm:pt modelId="{5898B005-A83D-40A7-9D9D-2884DC55EAF2}" type="parTrans" cxnId="{BD322307-3B57-4766-B161-FB14D84121D4}">
      <dgm:prSet/>
      <dgm:spPr/>
      <dgm:t>
        <a:bodyPr/>
        <a:lstStyle/>
        <a:p>
          <a:endParaRPr lang="en-US"/>
        </a:p>
      </dgm:t>
    </dgm:pt>
    <dgm:pt modelId="{1E4A8572-2AFD-4F93-A1D7-8B068687F14D}" type="sibTrans" cxnId="{BD322307-3B57-4766-B161-FB14D84121D4}">
      <dgm:prSet/>
      <dgm:spPr/>
      <dgm:t>
        <a:bodyPr/>
        <a:lstStyle/>
        <a:p>
          <a:endParaRPr lang="en-US"/>
        </a:p>
      </dgm:t>
    </dgm:pt>
    <dgm:pt modelId="{C6632181-3E8B-42EC-AD40-15E5C329BB2E}" type="pres">
      <dgm:prSet presAssocID="{794624C3-C069-49A1-81C8-073F4C25BDA0}" presName="Name0" presStyleCnt="0">
        <dgm:presLayoutVars>
          <dgm:dir/>
          <dgm:resizeHandles/>
        </dgm:presLayoutVars>
      </dgm:prSet>
      <dgm:spPr/>
    </dgm:pt>
    <dgm:pt modelId="{5B3717F9-088C-445E-BF48-849DF20A1D12}" type="pres">
      <dgm:prSet presAssocID="{89A67A40-1BE8-4B7A-B64E-8A1336477BCF}" presName="compNode" presStyleCnt="0"/>
      <dgm:spPr/>
    </dgm:pt>
    <dgm:pt modelId="{176BA501-7997-4E0B-84E9-E329CB1D88FD}" type="pres">
      <dgm:prSet presAssocID="{89A67A40-1BE8-4B7A-B64E-8A1336477BCF}" presName="dummyConnPt" presStyleCnt="0"/>
      <dgm:spPr/>
    </dgm:pt>
    <dgm:pt modelId="{E753D9E5-4913-4B78-9636-E5BDEB9F44D3}" type="pres">
      <dgm:prSet presAssocID="{89A67A40-1BE8-4B7A-B64E-8A1336477BCF}" presName="node" presStyleLbl="node1" presStyleIdx="0" presStyleCnt="9">
        <dgm:presLayoutVars>
          <dgm:bulletEnabled val="1"/>
        </dgm:presLayoutVars>
      </dgm:prSet>
      <dgm:spPr/>
    </dgm:pt>
    <dgm:pt modelId="{E35B3D61-2150-4E2A-BB91-C70C4B69FA9D}" type="pres">
      <dgm:prSet presAssocID="{85FD0296-A0B3-424D-BE0D-AE7E9B97EA12}" presName="sibTrans" presStyleLbl="bgSibTrans2D1" presStyleIdx="0" presStyleCnt="8"/>
      <dgm:spPr/>
    </dgm:pt>
    <dgm:pt modelId="{A0F05CC2-6798-4159-B6BE-AFFD6E9EC6F8}" type="pres">
      <dgm:prSet presAssocID="{5E3E03C5-1EDF-43AF-9B13-40A306CCCF00}" presName="compNode" presStyleCnt="0"/>
      <dgm:spPr/>
    </dgm:pt>
    <dgm:pt modelId="{8B8D623A-4E28-4B86-8197-FEFBE5FC8B04}" type="pres">
      <dgm:prSet presAssocID="{5E3E03C5-1EDF-43AF-9B13-40A306CCCF00}" presName="dummyConnPt" presStyleCnt="0"/>
      <dgm:spPr/>
    </dgm:pt>
    <dgm:pt modelId="{774B54AC-9072-4D65-9D20-2E864335BDEC}" type="pres">
      <dgm:prSet presAssocID="{5E3E03C5-1EDF-43AF-9B13-40A306CCCF00}" presName="node" presStyleLbl="node1" presStyleIdx="1" presStyleCnt="9">
        <dgm:presLayoutVars>
          <dgm:bulletEnabled val="1"/>
        </dgm:presLayoutVars>
      </dgm:prSet>
      <dgm:spPr/>
    </dgm:pt>
    <dgm:pt modelId="{A94889CE-D35F-417D-9AA9-B00E8F56B1B9}" type="pres">
      <dgm:prSet presAssocID="{D1A6E451-7B0B-4333-8412-72535B67177A}" presName="sibTrans" presStyleLbl="bgSibTrans2D1" presStyleIdx="1" presStyleCnt="8"/>
      <dgm:spPr/>
    </dgm:pt>
    <dgm:pt modelId="{1132B055-0411-41ED-9451-EB3ED251E6D7}" type="pres">
      <dgm:prSet presAssocID="{1D46C06E-502D-465A-A9B3-15D09D6764D7}" presName="compNode" presStyleCnt="0"/>
      <dgm:spPr/>
    </dgm:pt>
    <dgm:pt modelId="{001EA91C-2CEF-4006-BF2D-BCD91216229E}" type="pres">
      <dgm:prSet presAssocID="{1D46C06E-502D-465A-A9B3-15D09D6764D7}" presName="dummyConnPt" presStyleCnt="0"/>
      <dgm:spPr/>
    </dgm:pt>
    <dgm:pt modelId="{F10F46D0-DBC5-4276-9F15-185C6EC4B957}" type="pres">
      <dgm:prSet presAssocID="{1D46C06E-502D-465A-A9B3-15D09D6764D7}" presName="node" presStyleLbl="node1" presStyleIdx="2" presStyleCnt="9">
        <dgm:presLayoutVars>
          <dgm:bulletEnabled val="1"/>
        </dgm:presLayoutVars>
      </dgm:prSet>
      <dgm:spPr/>
    </dgm:pt>
    <dgm:pt modelId="{D684836A-61FC-4D0E-8871-9B92599280F7}" type="pres">
      <dgm:prSet presAssocID="{22515589-716B-4B9A-A440-53A716172723}" presName="sibTrans" presStyleLbl="bgSibTrans2D1" presStyleIdx="2" presStyleCnt="8"/>
      <dgm:spPr/>
    </dgm:pt>
    <dgm:pt modelId="{CEC4C430-A605-4FF2-8679-AAA2E9C85443}" type="pres">
      <dgm:prSet presAssocID="{922808BD-F863-481A-A0BF-5BF4A56A8FF3}" presName="compNode" presStyleCnt="0"/>
      <dgm:spPr/>
    </dgm:pt>
    <dgm:pt modelId="{E49E9AAD-1A7D-4224-8BA7-3D983B6FE2B6}" type="pres">
      <dgm:prSet presAssocID="{922808BD-F863-481A-A0BF-5BF4A56A8FF3}" presName="dummyConnPt" presStyleCnt="0"/>
      <dgm:spPr/>
    </dgm:pt>
    <dgm:pt modelId="{7F21E26B-16D2-4119-9F78-0B7EB719B957}" type="pres">
      <dgm:prSet presAssocID="{922808BD-F863-481A-A0BF-5BF4A56A8FF3}" presName="node" presStyleLbl="node1" presStyleIdx="3" presStyleCnt="9">
        <dgm:presLayoutVars>
          <dgm:bulletEnabled val="1"/>
        </dgm:presLayoutVars>
      </dgm:prSet>
      <dgm:spPr/>
    </dgm:pt>
    <dgm:pt modelId="{F03E0708-ACA0-4107-8F25-3199E07C6487}" type="pres">
      <dgm:prSet presAssocID="{4C637469-937F-4997-A66A-0567AD2E6524}" presName="sibTrans" presStyleLbl="bgSibTrans2D1" presStyleIdx="3" presStyleCnt="8"/>
      <dgm:spPr/>
    </dgm:pt>
    <dgm:pt modelId="{DC4B7392-8B8C-4882-B399-0891E8798FC1}" type="pres">
      <dgm:prSet presAssocID="{E6510371-82A7-401B-A197-667BC7D26115}" presName="compNode" presStyleCnt="0"/>
      <dgm:spPr/>
    </dgm:pt>
    <dgm:pt modelId="{D986280D-8EC6-4B94-A194-0D16A0922E8A}" type="pres">
      <dgm:prSet presAssocID="{E6510371-82A7-401B-A197-667BC7D26115}" presName="dummyConnPt" presStyleCnt="0"/>
      <dgm:spPr/>
    </dgm:pt>
    <dgm:pt modelId="{368CF152-68FC-4349-8D2F-9E994C26F8E4}" type="pres">
      <dgm:prSet presAssocID="{E6510371-82A7-401B-A197-667BC7D26115}" presName="node" presStyleLbl="node1" presStyleIdx="4" presStyleCnt="9">
        <dgm:presLayoutVars>
          <dgm:bulletEnabled val="1"/>
        </dgm:presLayoutVars>
      </dgm:prSet>
      <dgm:spPr/>
    </dgm:pt>
    <dgm:pt modelId="{D0EEEF83-ECA4-4733-8C57-99176AE736AD}" type="pres">
      <dgm:prSet presAssocID="{DAD85B50-634C-49E8-A2E0-4D5645315C77}" presName="sibTrans" presStyleLbl="bgSibTrans2D1" presStyleIdx="4" presStyleCnt="8"/>
      <dgm:spPr/>
    </dgm:pt>
    <dgm:pt modelId="{6AE1AF76-B71C-4A33-A250-143ABCEB1834}" type="pres">
      <dgm:prSet presAssocID="{ED1B4B27-C382-43E3-8539-C41DA7A3216A}" presName="compNode" presStyleCnt="0"/>
      <dgm:spPr/>
    </dgm:pt>
    <dgm:pt modelId="{9E28472F-3005-43B6-B91F-6B6F0FAFC444}" type="pres">
      <dgm:prSet presAssocID="{ED1B4B27-C382-43E3-8539-C41DA7A3216A}" presName="dummyConnPt" presStyleCnt="0"/>
      <dgm:spPr/>
    </dgm:pt>
    <dgm:pt modelId="{FB61F91F-1760-49E6-B99A-7B0727997015}" type="pres">
      <dgm:prSet presAssocID="{ED1B4B27-C382-43E3-8539-C41DA7A3216A}" presName="node" presStyleLbl="node1" presStyleIdx="5" presStyleCnt="9">
        <dgm:presLayoutVars>
          <dgm:bulletEnabled val="1"/>
        </dgm:presLayoutVars>
      </dgm:prSet>
      <dgm:spPr/>
    </dgm:pt>
    <dgm:pt modelId="{94448455-0296-4413-AB04-908A98FE6FEE}" type="pres">
      <dgm:prSet presAssocID="{952E92AE-91B2-44BB-9A1A-CD3C975EE50C}" presName="sibTrans" presStyleLbl="bgSibTrans2D1" presStyleIdx="5" presStyleCnt="8"/>
      <dgm:spPr/>
    </dgm:pt>
    <dgm:pt modelId="{058B75A0-BB5D-4A36-B510-F17E2566C7FA}" type="pres">
      <dgm:prSet presAssocID="{6EB69288-FDB3-4E76-9BA0-68D0C85A89D9}" presName="compNode" presStyleCnt="0"/>
      <dgm:spPr/>
    </dgm:pt>
    <dgm:pt modelId="{A957AD86-2A47-4D2A-ACF8-FE715EE6557B}" type="pres">
      <dgm:prSet presAssocID="{6EB69288-FDB3-4E76-9BA0-68D0C85A89D9}" presName="dummyConnPt" presStyleCnt="0"/>
      <dgm:spPr/>
    </dgm:pt>
    <dgm:pt modelId="{F7A34304-7641-46F3-B24E-FE97F8F2AC9C}" type="pres">
      <dgm:prSet presAssocID="{6EB69288-FDB3-4E76-9BA0-68D0C85A89D9}" presName="node" presStyleLbl="node1" presStyleIdx="6" presStyleCnt="9" custLinFactNeighborX="-758" custLinFactNeighborY="-231">
        <dgm:presLayoutVars>
          <dgm:bulletEnabled val="1"/>
        </dgm:presLayoutVars>
      </dgm:prSet>
      <dgm:spPr/>
    </dgm:pt>
    <dgm:pt modelId="{0CCF3C0D-3330-4F5C-BCD0-45ACCBA315D0}" type="pres">
      <dgm:prSet presAssocID="{BB825729-5449-4568-B49D-3CB35EFECDD4}" presName="sibTrans" presStyleLbl="bgSibTrans2D1" presStyleIdx="6" presStyleCnt="8"/>
      <dgm:spPr/>
    </dgm:pt>
    <dgm:pt modelId="{7DD54777-26CE-4003-8054-919703042845}" type="pres">
      <dgm:prSet presAssocID="{C1171D9E-64CB-4A40-9BEE-77C05CD2E873}" presName="compNode" presStyleCnt="0"/>
      <dgm:spPr/>
    </dgm:pt>
    <dgm:pt modelId="{14ED9007-C730-4909-B743-5E083EDF80D4}" type="pres">
      <dgm:prSet presAssocID="{C1171D9E-64CB-4A40-9BEE-77C05CD2E873}" presName="dummyConnPt" presStyleCnt="0"/>
      <dgm:spPr/>
    </dgm:pt>
    <dgm:pt modelId="{F84C9644-EC19-4950-952C-1564127C7AC2}" type="pres">
      <dgm:prSet presAssocID="{C1171D9E-64CB-4A40-9BEE-77C05CD2E873}" presName="node" presStyleLbl="node1" presStyleIdx="7" presStyleCnt="9">
        <dgm:presLayoutVars>
          <dgm:bulletEnabled val="1"/>
        </dgm:presLayoutVars>
      </dgm:prSet>
      <dgm:spPr/>
    </dgm:pt>
    <dgm:pt modelId="{F34009A0-D070-48E7-8DEF-E02A65B10DC0}" type="pres">
      <dgm:prSet presAssocID="{F4647607-767C-46A4-A677-35A072353873}" presName="sibTrans" presStyleLbl="bgSibTrans2D1" presStyleIdx="7" presStyleCnt="8"/>
      <dgm:spPr/>
    </dgm:pt>
    <dgm:pt modelId="{5DE13D60-6E4C-47D7-81C6-68A25228207B}" type="pres">
      <dgm:prSet presAssocID="{3306615B-585F-40D9-9CF8-F557F0C96B3D}" presName="compNode" presStyleCnt="0"/>
      <dgm:spPr/>
    </dgm:pt>
    <dgm:pt modelId="{A70405AB-3D5B-49CC-A6D7-CD85807D2C15}" type="pres">
      <dgm:prSet presAssocID="{3306615B-585F-40D9-9CF8-F557F0C96B3D}" presName="dummyConnPt" presStyleCnt="0"/>
      <dgm:spPr/>
    </dgm:pt>
    <dgm:pt modelId="{A67338D8-C16F-403A-976F-098E003EB57B}" type="pres">
      <dgm:prSet presAssocID="{3306615B-585F-40D9-9CF8-F557F0C96B3D}" presName="node" presStyleLbl="node1" presStyleIdx="8" presStyleCnt="9">
        <dgm:presLayoutVars>
          <dgm:bulletEnabled val="1"/>
        </dgm:presLayoutVars>
      </dgm:prSet>
      <dgm:spPr/>
    </dgm:pt>
  </dgm:ptLst>
  <dgm:cxnLst>
    <dgm:cxn modelId="{BD322307-3B57-4766-B161-FB14D84121D4}" srcId="{794624C3-C069-49A1-81C8-073F4C25BDA0}" destId="{3306615B-585F-40D9-9CF8-F557F0C96B3D}" srcOrd="8" destOrd="0" parTransId="{5898B005-A83D-40A7-9D9D-2884DC55EAF2}" sibTransId="{1E4A8572-2AFD-4F93-A1D7-8B068687F14D}"/>
    <dgm:cxn modelId="{DCD5A008-7C09-4D29-B9A2-3C649ED9ED08}" srcId="{794624C3-C069-49A1-81C8-073F4C25BDA0}" destId="{6EB69288-FDB3-4E76-9BA0-68D0C85A89D9}" srcOrd="6" destOrd="0" parTransId="{DFB5FE66-EF00-457B-9D11-D85C504A169E}" sibTransId="{BB825729-5449-4568-B49D-3CB35EFECDD4}"/>
    <dgm:cxn modelId="{A171DA08-8967-4C2D-BC0B-B94764238AC4}" type="presOf" srcId="{C1171D9E-64CB-4A40-9BEE-77C05CD2E873}" destId="{F84C9644-EC19-4950-952C-1564127C7AC2}" srcOrd="0" destOrd="0" presId="urn:microsoft.com/office/officeart/2005/8/layout/bProcess4"/>
    <dgm:cxn modelId="{14BDE808-0C9A-4313-B212-898F073F94CB}" srcId="{794624C3-C069-49A1-81C8-073F4C25BDA0}" destId="{E6510371-82A7-401B-A197-667BC7D26115}" srcOrd="4" destOrd="0" parTransId="{71F4F5E3-8E95-44A6-83A1-2F8272B9EF2C}" sibTransId="{DAD85B50-634C-49E8-A2E0-4D5645315C77}"/>
    <dgm:cxn modelId="{188C3B1A-CB4A-42E9-B452-C9E5984A9AA1}" type="presOf" srcId="{794624C3-C069-49A1-81C8-073F4C25BDA0}" destId="{C6632181-3E8B-42EC-AD40-15E5C329BB2E}" srcOrd="0" destOrd="0" presId="urn:microsoft.com/office/officeart/2005/8/layout/bProcess4"/>
    <dgm:cxn modelId="{8745BA1D-1DE0-4304-9C7E-9CD2DE065428}" srcId="{794624C3-C069-49A1-81C8-073F4C25BDA0}" destId="{89A67A40-1BE8-4B7A-B64E-8A1336477BCF}" srcOrd="0" destOrd="0" parTransId="{458D7405-B002-4A2B-B93B-3A7108D78A40}" sibTransId="{85FD0296-A0B3-424D-BE0D-AE7E9B97EA12}"/>
    <dgm:cxn modelId="{48F51127-8DA9-4662-9262-FB32B5FF3AF6}" type="presOf" srcId="{922808BD-F863-481A-A0BF-5BF4A56A8FF3}" destId="{7F21E26B-16D2-4119-9F78-0B7EB719B957}" srcOrd="0" destOrd="0" presId="urn:microsoft.com/office/officeart/2005/8/layout/bProcess4"/>
    <dgm:cxn modelId="{898F155E-1790-494F-AC6D-EF6C8AF44332}" type="presOf" srcId="{D1A6E451-7B0B-4333-8412-72535B67177A}" destId="{A94889CE-D35F-417D-9AA9-B00E8F56B1B9}" srcOrd="0" destOrd="0" presId="urn:microsoft.com/office/officeart/2005/8/layout/bProcess4"/>
    <dgm:cxn modelId="{BFB43D5F-6EFF-4103-A083-6B2D256B9B9F}" type="presOf" srcId="{85FD0296-A0B3-424D-BE0D-AE7E9B97EA12}" destId="{E35B3D61-2150-4E2A-BB91-C70C4B69FA9D}" srcOrd="0" destOrd="0" presId="urn:microsoft.com/office/officeart/2005/8/layout/bProcess4"/>
    <dgm:cxn modelId="{BFD6DC43-717F-4AD3-8B3E-D399F7AB6449}" srcId="{794624C3-C069-49A1-81C8-073F4C25BDA0}" destId="{1D46C06E-502D-465A-A9B3-15D09D6764D7}" srcOrd="2" destOrd="0" parTransId="{3210D02D-6C39-498A-9097-39EAB5BF702C}" sibTransId="{22515589-716B-4B9A-A440-53A716172723}"/>
    <dgm:cxn modelId="{0671D945-567F-4299-8683-F390B615FDF5}" srcId="{794624C3-C069-49A1-81C8-073F4C25BDA0}" destId="{ED1B4B27-C382-43E3-8539-C41DA7A3216A}" srcOrd="5" destOrd="0" parTransId="{8F37E06D-D267-42D3-8629-48C6A1B62B88}" sibTransId="{952E92AE-91B2-44BB-9A1A-CD3C975EE50C}"/>
    <dgm:cxn modelId="{0AE11B6C-72FB-4D4A-B971-DC599FAA75FF}" type="presOf" srcId="{1D46C06E-502D-465A-A9B3-15D09D6764D7}" destId="{F10F46D0-DBC5-4276-9F15-185C6EC4B957}" srcOrd="0" destOrd="0" presId="urn:microsoft.com/office/officeart/2005/8/layout/bProcess4"/>
    <dgm:cxn modelId="{C7F19D77-12C7-41AD-8E6D-F8C16CC312A0}" type="presOf" srcId="{5E3E03C5-1EDF-43AF-9B13-40A306CCCF00}" destId="{774B54AC-9072-4D65-9D20-2E864335BDEC}" srcOrd="0" destOrd="0" presId="urn:microsoft.com/office/officeart/2005/8/layout/bProcess4"/>
    <dgm:cxn modelId="{5621F08A-D518-4810-BA6B-46B134693900}" type="presOf" srcId="{4C637469-937F-4997-A66A-0567AD2E6524}" destId="{F03E0708-ACA0-4107-8F25-3199E07C6487}" srcOrd="0" destOrd="0" presId="urn:microsoft.com/office/officeart/2005/8/layout/bProcess4"/>
    <dgm:cxn modelId="{8EA75A8E-0B11-4239-8F7E-49EDAB22E54A}" type="presOf" srcId="{952E92AE-91B2-44BB-9A1A-CD3C975EE50C}" destId="{94448455-0296-4413-AB04-908A98FE6FEE}" srcOrd="0" destOrd="0" presId="urn:microsoft.com/office/officeart/2005/8/layout/bProcess4"/>
    <dgm:cxn modelId="{11660CA8-15AF-4ECD-8E54-9D0D1CBA8E65}" type="presOf" srcId="{3306615B-585F-40D9-9CF8-F557F0C96B3D}" destId="{A67338D8-C16F-403A-976F-098E003EB57B}" srcOrd="0" destOrd="0" presId="urn:microsoft.com/office/officeart/2005/8/layout/bProcess4"/>
    <dgm:cxn modelId="{54B68EBC-99A7-436B-8E52-8CF63125711E}" srcId="{794624C3-C069-49A1-81C8-073F4C25BDA0}" destId="{5E3E03C5-1EDF-43AF-9B13-40A306CCCF00}" srcOrd="1" destOrd="0" parTransId="{A02D6776-48A9-4396-844D-8082B7A19234}" sibTransId="{D1A6E451-7B0B-4333-8412-72535B67177A}"/>
    <dgm:cxn modelId="{59723DBD-66BC-4F5F-987C-DD0602AE0226}" type="presOf" srcId="{BB825729-5449-4568-B49D-3CB35EFECDD4}" destId="{0CCF3C0D-3330-4F5C-BCD0-45ACCBA315D0}" srcOrd="0" destOrd="0" presId="urn:microsoft.com/office/officeart/2005/8/layout/bProcess4"/>
    <dgm:cxn modelId="{FDAC6EC0-D4DC-42C1-A7D8-E9E3671E7E14}" type="presOf" srcId="{DAD85B50-634C-49E8-A2E0-4D5645315C77}" destId="{D0EEEF83-ECA4-4733-8C57-99176AE736AD}" srcOrd="0" destOrd="0" presId="urn:microsoft.com/office/officeart/2005/8/layout/bProcess4"/>
    <dgm:cxn modelId="{2A5212C8-BAF9-4438-862E-40C42D0C6312}" srcId="{794624C3-C069-49A1-81C8-073F4C25BDA0}" destId="{922808BD-F863-481A-A0BF-5BF4A56A8FF3}" srcOrd="3" destOrd="0" parTransId="{ED719BF4-0228-4B4A-B496-D9281F0C1680}" sibTransId="{4C637469-937F-4997-A66A-0567AD2E6524}"/>
    <dgm:cxn modelId="{91EA05D6-E6B0-4DBA-9662-C03A4606093C}" type="presOf" srcId="{ED1B4B27-C382-43E3-8539-C41DA7A3216A}" destId="{FB61F91F-1760-49E6-B99A-7B0727997015}" srcOrd="0" destOrd="0" presId="urn:microsoft.com/office/officeart/2005/8/layout/bProcess4"/>
    <dgm:cxn modelId="{9830CBE3-69AC-4F8D-A78B-C05FC9D6C221}" type="presOf" srcId="{E6510371-82A7-401B-A197-667BC7D26115}" destId="{368CF152-68FC-4349-8D2F-9E994C26F8E4}" srcOrd="0" destOrd="0" presId="urn:microsoft.com/office/officeart/2005/8/layout/bProcess4"/>
    <dgm:cxn modelId="{7F82D6E9-09CE-48F5-8A95-74F5C5AAAC4E}" type="presOf" srcId="{F4647607-767C-46A4-A677-35A072353873}" destId="{F34009A0-D070-48E7-8DEF-E02A65B10DC0}" srcOrd="0" destOrd="0" presId="urn:microsoft.com/office/officeart/2005/8/layout/bProcess4"/>
    <dgm:cxn modelId="{0844D8E9-F8F3-4CA7-832A-3B2EB6A06691}" type="presOf" srcId="{6EB69288-FDB3-4E76-9BA0-68D0C85A89D9}" destId="{F7A34304-7641-46F3-B24E-FE97F8F2AC9C}" srcOrd="0" destOrd="0" presId="urn:microsoft.com/office/officeart/2005/8/layout/bProcess4"/>
    <dgm:cxn modelId="{5C77EEE9-7398-4F66-9C85-9258CE8ED659}" type="presOf" srcId="{22515589-716B-4B9A-A440-53A716172723}" destId="{D684836A-61FC-4D0E-8871-9B92599280F7}" srcOrd="0" destOrd="0" presId="urn:microsoft.com/office/officeart/2005/8/layout/bProcess4"/>
    <dgm:cxn modelId="{0E59DAF2-49FB-4C61-B19B-8EA57AE1E336}" type="presOf" srcId="{89A67A40-1BE8-4B7A-B64E-8A1336477BCF}" destId="{E753D9E5-4913-4B78-9636-E5BDEB9F44D3}" srcOrd="0" destOrd="0" presId="urn:microsoft.com/office/officeart/2005/8/layout/bProcess4"/>
    <dgm:cxn modelId="{FF8AA0FA-49C3-41E4-9122-6DB059E78260}" srcId="{794624C3-C069-49A1-81C8-073F4C25BDA0}" destId="{C1171D9E-64CB-4A40-9BEE-77C05CD2E873}" srcOrd="7" destOrd="0" parTransId="{9A5AFE20-8609-44CC-B348-5813A1F36CEF}" sibTransId="{F4647607-767C-46A4-A677-35A072353873}"/>
    <dgm:cxn modelId="{D8C2D50A-2F7E-4429-A4AD-912844F430B0}" type="presParOf" srcId="{C6632181-3E8B-42EC-AD40-15E5C329BB2E}" destId="{5B3717F9-088C-445E-BF48-849DF20A1D12}" srcOrd="0" destOrd="0" presId="urn:microsoft.com/office/officeart/2005/8/layout/bProcess4"/>
    <dgm:cxn modelId="{7820AAE5-1E98-45E1-AD97-A31A095B3BB1}" type="presParOf" srcId="{5B3717F9-088C-445E-BF48-849DF20A1D12}" destId="{176BA501-7997-4E0B-84E9-E329CB1D88FD}" srcOrd="0" destOrd="0" presId="urn:microsoft.com/office/officeart/2005/8/layout/bProcess4"/>
    <dgm:cxn modelId="{CCF49C9B-0193-405A-A54C-70B3C3F72DA4}" type="presParOf" srcId="{5B3717F9-088C-445E-BF48-849DF20A1D12}" destId="{E753D9E5-4913-4B78-9636-E5BDEB9F44D3}" srcOrd="1" destOrd="0" presId="urn:microsoft.com/office/officeart/2005/8/layout/bProcess4"/>
    <dgm:cxn modelId="{12823C9F-FC57-4181-A026-9948924D1FFC}" type="presParOf" srcId="{C6632181-3E8B-42EC-AD40-15E5C329BB2E}" destId="{E35B3D61-2150-4E2A-BB91-C70C4B69FA9D}" srcOrd="1" destOrd="0" presId="urn:microsoft.com/office/officeart/2005/8/layout/bProcess4"/>
    <dgm:cxn modelId="{38D03F3D-3AB0-49DE-88BB-466E96EBE295}" type="presParOf" srcId="{C6632181-3E8B-42EC-AD40-15E5C329BB2E}" destId="{A0F05CC2-6798-4159-B6BE-AFFD6E9EC6F8}" srcOrd="2" destOrd="0" presId="urn:microsoft.com/office/officeart/2005/8/layout/bProcess4"/>
    <dgm:cxn modelId="{73709C60-B8EE-407D-AA97-7D5D7FF67914}" type="presParOf" srcId="{A0F05CC2-6798-4159-B6BE-AFFD6E9EC6F8}" destId="{8B8D623A-4E28-4B86-8197-FEFBE5FC8B04}" srcOrd="0" destOrd="0" presId="urn:microsoft.com/office/officeart/2005/8/layout/bProcess4"/>
    <dgm:cxn modelId="{15FC645E-E5DE-44D9-A7F7-57C9D105299F}" type="presParOf" srcId="{A0F05CC2-6798-4159-B6BE-AFFD6E9EC6F8}" destId="{774B54AC-9072-4D65-9D20-2E864335BDEC}" srcOrd="1" destOrd="0" presId="urn:microsoft.com/office/officeart/2005/8/layout/bProcess4"/>
    <dgm:cxn modelId="{F26D13DC-1AB3-42D8-9BE1-FA1ACB3988EC}" type="presParOf" srcId="{C6632181-3E8B-42EC-AD40-15E5C329BB2E}" destId="{A94889CE-D35F-417D-9AA9-B00E8F56B1B9}" srcOrd="3" destOrd="0" presId="urn:microsoft.com/office/officeart/2005/8/layout/bProcess4"/>
    <dgm:cxn modelId="{8D2CB95D-CBA0-46AC-A926-15CD8EC678BA}" type="presParOf" srcId="{C6632181-3E8B-42EC-AD40-15E5C329BB2E}" destId="{1132B055-0411-41ED-9451-EB3ED251E6D7}" srcOrd="4" destOrd="0" presId="urn:microsoft.com/office/officeart/2005/8/layout/bProcess4"/>
    <dgm:cxn modelId="{2C738236-AE6E-4B4C-9B3E-E25A5B9228F6}" type="presParOf" srcId="{1132B055-0411-41ED-9451-EB3ED251E6D7}" destId="{001EA91C-2CEF-4006-BF2D-BCD91216229E}" srcOrd="0" destOrd="0" presId="urn:microsoft.com/office/officeart/2005/8/layout/bProcess4"/>
    <dgm:cxn modelId="{0701BF7A-5BFC-4F4F-ABFE-18F40882C708}" type="presParOf" srcId="{1132B055-0411-41ED-9451-EB3ED251E6D7}" destId="{F10F46D0-DBC5-4276-9F15-185C6EC4B957}" srcOrd="1" destOrd="0" presId="urn:microsoft.com/office/officeart/2005/8/layout/bProcess4"/>
    <dgm:cxn modelId="{CE5BAC6E-B887-4224-A1D7-3B9B74B23BCF}" type="presParOf" srcId="{C6632181-3E8B-42EC-AD40-15E5C329BB2E}" destId="{D684836A-61FC-4D0E-8871-9B92599280F7}" srcOrd="5" destOrd="0" presId="urn:microsoft.com/office/officeart/2005/8/layout/bProcess4"/>
    <dgm:cxn modelId="{FDA41B78-8A9C-44C4-8B89-BE840AF6B1F1}" type="presParOf" srcId="{C6632181-3E8B-42EC-AD40-15E5C329BB2E}" destId="{CEC4C430-A605-4FF2-8679-AAA2E9C85443}" srcOrd="6" destOrd="0" presId="urn:microsoft.com/office/officeart/2005/8/layout/bProcess4"/>
    <dgm:cxn modelId="{2831CEB3-11C9-4F97-8782-4BEC932023C1}" type="presParOf" srcId="{CEC4C430-A605-4FF2-8679-AAA2E9C85443}" destId="{E49E9AAD-1A7D-4224-8BA7-3D983B6FE2B6}" srcOrd="0" destOrd="0" presId="urn:microsoft.com/office/officeart/2005/8/layout/bProcess4"/>
    <dgm:cxn modelId="{26D996F8-F74B-4D8B-AAAA-D1498DED0956}" type="presParOf" srcId="{CEC4C430-A605-4FF2-8679-AAA2E9C85443}" destId="{7F21E26B-16D2-4119-9F78-0B7EB719B957}" srcOrd="1" destOrd="0" presId="urn:microsoft.com/office/officeart/2005/8/layout/bProcess4"/>
    <dgm:cxn modelId="{6ED3A667-5D3E-4235-A4DA-05AB0764E4A0}" type="presParOf" srcId="{C6632181-3E8B-42EC-AD40-15E5C329BB2E}" destId="{F03E0708-ACA0-4107-8F25-3199E07C6487}" srcOrd="7" destOrd="0" presId="urn:microsoft.com/office/officeart/2005/8/layout/bProcess4"/>
    <dgm:cxn modelId="{913BC21C-D0C7-4B43-A3EA-E8BE356DFED5}" type="presParOf" srcId="{C6632181-3E8B-42EC-AD40-15E5C329BB2E}" destId="{DC4B7392-8B8C-4882-B399-0891E8798FC1}" srcOrd="8" destOrd="0" presId="urn:microsoft.com/office/officeart/2005/8/layout/bProcess4"/>
    <dgm:cxn modelId="{8AF915CF-360F-43BF-A944-1C1D78B611F6}" type="presParOf" srcId="{DC4B7392-8B8C-4882-B399-0891E8798FC1}" destId="{D986280D-8EC6-4B94-A194-0D16A0922E8A}" srcOrd="0" destOrd="0" presId="urn:microsoft.com/office/officeart/2005/8/layout/bProcess4"/>
    <dgm:cxn modelId="{B286FA8F-77BD-4A5A-84A9-23026CB5DE54}" type="presParOf" srcId="{DC4B7392-8B8C-4882-B399-0891E8798FC1}" destId="{368CF152-68FC-4349-8D2F-9E994C26F8E4}" srcOrd="1" destOrd="0" presId="urn:microsoft.com/office/officeart/2005/8/layout/bProcess4"/>
    <dgm:cxn modelId="{7CFC26E8-195A-4999-B65E-C61BABD01978}" type="presParOf" srcId="{C6632181-3E8B-42EC-AD40-15E5C329BB2E}" destId="{D0EEEF83-ECA4-4733-8C57-99176AE736AD}" srcOrd="9" destOrd="0" presId="urn:microsoft.com/office/officeart/2005/8/layout/bProcess4"/>
    <dgm:cxn modelId="{E6525F34-2947-4F40-B6D4-E824ADE54ABB}" type="presParOf" srcId="{C6632181-3E8B-42EC-AD40-15E5C329BB2E}" destId="{6AE1AF76-B71C-4A33-A250-143ABCEB1834}" srcOrd="10" destOrd="0" presId="urn:microsoft.com/office/officeart/2005/8/layout/bProcess4"/>
    <dgm:cxn modelId="{119C3DE2-F56A-484A-9E90-E12D22520118}" type="presParOf" srcId="{6AE1AF76-B71C-4A33-A250-143ABCEB1834}" destId="{9E28472F-3005-43B6-B91F-6B6F0FAFC444}" srcOrd="0" destOrd="0" presId="urn:microsoft.com/office/officeart/2005/8/layout/bProcess4"/>
    <dgm:cxn modelId="{BB9CB50C-83A1-492F-BA68-9E17A25A3E78}" type="presParOf" srcId="{6AE1AF76-B71C-4A33-A250-143ABCEB1834}" destId="{FB61F91F-1760-49E6-B99A-7B0727997015}" srcOrd="1" destOrd="0" presId="urn:microsoft.com/office/officeart/2005/8/layout/bProcess4"/>
    <dgm:cxn modelId="{0EFB965C-28D0-47E2-A89F-BC21E5D98B8D}" type="presParOf" srcId="{C6632181-3E8B-42EC-AD40-15E5C329BB2E}" destId="{94448455-0296-4413-AB04-908A98FE6FEE}" srcOrd="11" destOrd="0" presId="urn:microsoft.com/office/officeart/2005/8/layout/bProcess4"/>
    <dgm:cxn modelId="{EC2D21D3-F761-48C7-9C05-F208425AF1EA}" type="presParOf" srcId="{C6632181-3E8B-42EC-AD40-15E5C329BB2E}" destId="{058B75A0-BB5D-4A36-B510-F17E2566C7FA}" srcOrd="12" destOrd="0" presId="urn:microsoft.com/office/officeart/2005/8/layout/bProcess4"/>
    <dgm:cxn modelId="{C8E576A9-8E9F-4EA6-AFA5-BFEA7EC98A07}" type="presParOf" srcId="{058B75A0-BB5D-4A36-B510-F17E2566C7FA}" destId="{A957AD86-2A47-4D2A-ACF8-FE715EE6557B}" srcOrd="0" destOrd="0" presId="urn:microsoft.com/office/officeart/2005/8/layout/bProcess4"/>
    <dgm:cxn modelId="{4DCDAFF2-8CCA-4003-82E6-F9EEDD8F85BD}" type="presParOf" srcId="{058B75A0-BB5D-4A36-B510-F17E2566C7FA}" destId="{F7A34304-7641-46F3-B24E-FE97F8F2AC9C}" srcOrd="1" destOrd="0" presId="urn:microsoft.com/office/officeart/2005/8/layout/bProcess4"/>
    <dgm:cxn modelId="{1D53C877-1C7C-4472-B457-D5FC2D5C6B52}" type="presParOf" srcId="{C6632181-3E8B-42EC-AD40-15E5C329BB2E}" destId="{0CCF3C0D-3330-4F5C-BCD0-45ACCBA315D0}" srcOrd="13" destOrd="0" presId="urn:microsoft.com/office/officeart/2005/8/layout/bProcess4"/>
    <dgm:cxn modelId="{DB6B3F14-C5E9-4C03-B336-466A91BDDC80}" type="presParOf" srcId="{C6632181-3E8B-42EC-AD40-15E5C329BB2E}" destId="{7DD54777-26CE-4003-8054-919703042845}" srcOrd="14" destOrd="0" presId="urn:microsoft.com/office/officeart/2005/8/layout/bProcess4"/>
    <dgm:cxn modelId="{8A509060-08FF-4179-B271-565364F3F1B3}" type="presParOf" srcId="{7DD54777-26CE-4003-8054-919703042845}" destId="{14ED9007-C730-4909-B743-5E083EDF80D4}" srcOrd="0" destOrd="0" presId="urn:microsoft.com/office/officeart/2005/8/layout/bProcess4"/>
    <dgm:cxn modelId="{8C64EA35-A3B8-40AA-AB5E-EEA7EA1EF1A4}" type="presParOf" srcId="{7DD54777-26CE-4003-8054-919703042845}" destId="{F84C9644-EC19-4950-952C-1564127C7AC2}" srcOrd="1" destOrd="0" presId="urn:microsoft.com/office/officeart/2005/8/layout/bProcess4"/>
    <dgm:cxn modelId="{B838A243-A35F-4E15-9A29-85DE50CEBB10}" type="presParOf" srcId="{C6632181-3E8B-42EC-AD40-15E5C329BB2E}" destId="{F34009A0-D070-48E7-8DEF-E02A65B10DC0}" srcOrd="15" destOrd="0" presId="urn:microsoft.com/office/officeart/2005/8/layout/bProcess4"/>
    <dgm:cxn modelId="{230AA01F-2904-42B2-9BA6-34B015BB9270}" type="presParOf" srcId="{C6632181-3E8B-42EC-AD40-15E5C329BB2E}" destId="{5DE13D60-6E4C-47D7-81C6-68A25228207B}" srcOrd="16" destOrd="0" presId="urn:microsoft.com/office/officeart/2005/8/layout/bProcess4"/>
    <dgm:cxn modelId="{25ADBE61-444C-47E4-A8FB-CA0855BD287B}" type="presParOf" srcId="{5DE13D60-6E4C-47D7-81C6-68A25228207B}" destId="{A70405AB-3D5B-49CC-A6D7-CD85807D2C15}" srcOrd="0" destOrd="0" presId="urn:microsoft.com/office/officeart/2005/8/layout/bProcess4"/>
    <dgm:cxn modelId="{AD1F265F-AF5D-4F3A-BB09-FA6CCA6CAAF0}" type="presParOf" srcId="{5DE13D60-6E4C-47D7-81C6-68A25228207B}" destId="{A67338D8-C16F-403A-976F-098E003EB57B}"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6A50F-BF73-4D05-96F6-3DF7130E77B2}">
      <dsp:nvSpPr>
        <dsp:cNvPr id="0" name=""/>
        <dsp:cNvSpPr/>
      </dsp:nvSpPr>
      <dsp:spPr>
        <a:xfrm>
          <a:off x="0" y="0"/>
          <a:ext cx="7744967" cy="7292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الجسدي</a:t>
          </a:r>
          <a:endParaRPr lang="tr-TR" sz="3200" b="1" kern="1200" dirty="0">
            <a:latin typeface="Calibri" panose="020F0502020204030204" pitchFamily="34" charset="0"/>
            <a:cs typeface="Calibri" panose="020F0502020204030204" pitchFamily="34" charset="0"/>
          </a:endParaRPr>
        </a:p>
      </dsp:txBody>
      <dsp:txXfrm>
        <a:off x="21359" y="21359"/>
        <a:ext cx="6872746" cy="686516"/>
      </dsp:txXfrm>
    </dsp:sp>
    <dsp:sp modelId="{2BA24392-54E0-47C6-9C1F-09B3458EE74C}">
      <dsp:nvSpPr>
        <dsp:cNvPr id="0" name=""/>
        <dsp:cNvSpPr/>
      </dsp:nvSpPr>
      <dsp:spPr>
        <a:xfrm>
          <a:off x="578358" y="830516"/>
          <a:ext cx="7744967" cy="729234"/>
        </a:xfrm>
        <a:prstGeom prst="roundRect">
          <a:avLst>
            <a:gd name="adj" fmla="val 1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العاطفي</a:t>
          </a:r>
          <a:endParaRPr lang="tr-TR" sz="3200" b="1" kern="1200" dirty="0">
            <a:latin typeface="Calibri" panose="020F0502020204030204" pitchFamily="34" charset="0"/>
            <a:cs typeface="Calibri" panose="020F0502020204030204" pitchFamily="34" charset="0"/>
          </a:endParaRPr>
        </a:p>
      </dsp:txBody>
      <dsp:txXfrm>
        <a:off x="599717" y="851875"/>
        <a:ext cx="6649889" cy="686516"/>
      </dsp:txXfrm>
    </dsp:sp>
    <dsp:sp modelId="{387C5F8F-3B70-4BE4-8B1E-ED40FFB5D59A}">
      <dsp:nvSpPr>
        <dsp:cNvPr id="0" name=""/>
        <dsp:cNvSpPr/>
      </dsp:nvSpPr>
      <dsp:spPr>
        <a:xfrm>
          <a:off x="1156716" y="1661033"/>
          <a:ext cx="7744967" cy="729234"/>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اللفظي</a:t>
          </a:r>
          <a:endParaRPr lang="tr-TR" sz="3200" b="1" kern="1200" dirty="0">
            <a:latin typeface="Calibri" panose="020F0502020204030204" pitchFamily="34" charset="0"/>
            <a:cs typeface="Calibri" panose="020F0502020204030204" pitchFamily="34" charset="0"/>
          </a:endParaRPr>
        </a:p>
      </dsp:txBody>
      <dsp:txXfrm>
        <a:off x="1178075" y="1682392"/>
        <a:ext cx="6649889" cy="686516"/>
      </dsp:txXfrm>
    </dsp:sp>
    <dsp:sp modelId="{27404B1A-3281-4030-8602-F92B7525DC3B}">
      <dsp:nvSpPr>
        <dsp:cNvPr id="0" name=""/>
        <dsp:cNvSpPr/>
      </dsp:nvSpPr>
      <dsp:spPr>
        <a:xfrm>
          <a:off x="1735073" y="2491549"/>
          <a:ext cx="7744967" cy="729234"/>
        </a:xfrm>
        <a:prstGeom prst="roundRect">
          <a:avLst>
            <a:gd name="adj" fmla="val 1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النفسي</a:t>
          </a:r>
          <a:endParaRPr lang="tr-TR" sz="3200" b="1" kern="1200" dirty="0">
            <a:latin typeface="Calibri" panose="020F0502020204030204" pitchFamily="34" charset="0"/>
            <a:cs typeface="Calibri" panose="020F0502020204030204" pitchFamily="34" charset="0"/>
          </a:endParaRPr>
        </a:p>
      </dsp:txBody>
      <dsp:txXfrm>
        <a:off x="1756432" y="2512908"/>
        <a:ext cx="6649889" cy="686516"/>
      </dsp:txXfrm>
    </dsp:sp>
    <dsp:sp modelId="{5EC674FA-4544-46A6-A283-A83F191F4035}">
      <dsp:nvSpPr>
        <dsp:cNvPr id="0" name=""/>
        <dsp:cNvSpPr/>
      </dsp:nvSpPr>
      <dsp:spPr>
        <a:xfrm>
          <a:off x="2313432" y="3322066"/>
          <a:ext cx="7744967" cy="72923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ar-SA" sz="3100" b="1" kern="1200" dirty="0">
              <a:latin typeface="Calibri" panose="020F0502020204030204" pitchFamily="34" charset="0"/>
              <a:cs typeface="Calibri" panose="020F0502020204030204" pitchFamily="34" charset="0"/>
            </a:rPr>
            <a:t>العنف الجنسي</a:t>
          </a:r>
          <a:endParaRPr lang="tr-TR" sz="3100" b="1" kern="1200" dirty="0">
            <a:latin typeface="Calibri" panose="020F0502020204030204" pitchFamily="34" charset="0"/>
            <a:cs typeface="Calibri" panose="020F0502020204030204" pitchFamily="34" charset="0"/>
          </a:endParaRPr>
        </a:p>
      </dsp:txBody>
      <dsp:txXfrm>
        <a:off x="2334791" y="3343425"/>
        <a:ext cx="6649889" cy="686516"/>
      </dsp:txXfrm>
    </dsp:sp>
    <dsp:sp modelId="{E7757161-2722-485F-A0F6-7BC8F9D679E0}">
      <dsp:nvSpPr>
        <dsp:cNvPr id="0" name=""/>
        <dsp:cNvSpPr/>
      </dsp:nvSpPr>
      <dsp:spPr>
        <a:xfrm>
          <a:off x="7270965" y="532745"/>
          <a:ext cx="474002" cy="47400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dsp:txBody>
      <dsp:txXfrm>
        <a:off x="7377615" y="532745"/>
        <a:ext cx="260702" cy="356687"/>
      </dsp:txXfrm>
    </dsp:sp>
    <dsp:sp modelId="{EE3260BC-C32C-4C77-9804-622F2B23D76A}">
      <dsp:nvSpPr>
        <dsp:cNvPr id="0" name=""/>
        <dsp:cNvSpPr/>
      </dsp:nvSpPr>
      <dsp:spPr>
        <a:xfrm>
          <a:off x="7849323" y="1363262"/>
          <a:ext cx="474002" cy="474002"/>
        </a:xfrm>
        <a:prstGeom prst="downArrow">
          <a:avLst>
            <a:gd name="adj1" fmla="val 55000"/>
            <a:gd name="adj2" fmla="val 45000"/>
          </a:avLst>
        </a:prstGeom>
        <a:solidFill>
          <a:schemeClr val="accent4">
            <a:tint val="40000"/>
            <a:alpha val="90000"/>
            <a:hueOff val="3620642"/>
            <a:satOff val="-17082"/>
            <a:lumOff val="-617"/>
            <a:alphaOff val="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dsp:txBody>
      <dsp:txXfrm>
        <a:off x="7955973" y="1363262"/>
        <a:ext cx="260702" cy="356687"/>
      </dsp:txXfrm>
    </dsp:sp>
    <dsp:sp modelId="{CEE9FF2A-575D-4B64-9615-8691F86C406F}">
      <dsp:nvSpPr>
        <dsp:cNvPr id="0" name=""/>
        <dsp:cNvSpPr/>
      </dsp:nvSpPr>
      <dsp:spPr>
        <a:xfrm>
          <a:off x="8427681" y="2181625"/>
          <a:ext cx="474002" cy="474002"/>
        </a:xfrm>
        <a:prstGeom prst="downArrow">
          <a:avLst>
            <a:gd name="adj1" fmla="val 55000"/>
            <a:gd name="adj2" fmla="val 45000"/>
          </a:avLst>
        </a:prstGeom>
        <a:solidFill>
          <a:schemeClr val="accent4">
            <a:tint val="40000"/>
            <a:alpha val="90000"/>
            <a:hueOff val="7241284"/>
            <a:satOff val="-34163"/>
            <a:lumOff val="-1234"/>
            <a:alphaOff val="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dsp:txBody>
      <dsp:txXfrm>
        <a:off x="8534331" y="2181625"/>
        <a:ext cx="260702" cy="356687"/>
      </dsp:txXfrm>
    </dsp:sp>
    <dsp:sp modelId="{B0B7291C-9DF3-4B4B-A717-E91BF0AC9B54}">
      <dsp:nvSpPr>
        <dsp:cNvPr id="0" name=""/>
        <dsp:cNvSpPr/>
      </dsp:nvSpPr>
      <dsp:spPr>
        <a:xfrm>
          <a:off x="9006039" y="3020244"/>
          <a:ext cx="474002" cy="474002"/>
        </a:xfrm>
        <a:prstGeom prst="downArrow">
          <a:avLst>
            <a:gd name="adj1" fmla="val 55000"/>
            <a:gd name="adj2" fmla="val 45000"/>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dsp:txBody>
      <dsp:txXfrm>
        <a:off x="9112689" y="3020244"/>
        <a:ext cx="260702" cy="356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1762C-2C60-44F7-83FA-076094CF742B}">
      <dsp:nvSpPr>
        <dsp:cNvPr id="0" name=""/>
        <dsp:cNvSpPr/>
      </dsp:nvSpPr>
      <dsp:spPr>
        <a:xfrm>
          <a:off x="-253563" y="0"/>
          <a:ext cx="6761715" cy="69875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الاقتصادي</a:t>
          </a:r>
          <a:endParaRPr lang="tr-TR" sz="3200" b="1" kern="1200" dirty="0">
            <a:latin typeface="Calibri" panose="020F0502020204030204" pitchFamily="34" charset="0"/>
            <a:cs typeface="Calibri" panose="020F0502020204030204" pitchFamily="34" charset="0"/>
          </a:endParaRPr>
        </a:p>
      </dsp:txBody>
      <dsp:txXfrm>
        <a:off x="-233097" y="20466"/>
        <a:ext cx="5919271" cy="657822"/>
      </dsp:txXfrm>
    </dsp:sp>
    <dsp:sp modelId="{F92F2D01-1D1A-43BC-B1E9-423E57BE5B3B}">
      <dsp:nvSpPr>
        <dsp:cNvPr id="0" name=""/>
        <dsp:cNvSpPr/>
      </dsp:nvSpPr>
      <dsp:spPr>
        <a:xfrm>
          <a:off x="1267821" y="854033"/>
          <a:ext cx="5747461" cy="698754"/>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ar-SA" sz="3200" b="1" kern="1200" dirty="0">
              <a:latin typeface="Calibri" panose="020F0502020204030204" pitchFamily="34" charset="0"/>
              <a:cs typeface="Calibri" panose="020F0502020204030204" pitchFamily="34" charset="0"/>
            </a:rPr>
            <a:t>العنف التكنولوجي</a:t>
          </a:r>
          <a:endParaRPr lang="tr-TR" sz="3200" b="1" kern="1200" dirty="0">
            <a:latin typeface="Calibri" panose="020F0502020204030204" pitchFamily="34" charset="0"/>
            <a:cs typeface="Calibri" panose="020F0502020204030204" pitchFamily="34" charset="0"/>
          </a:endParaRPr>
        </a:p>
      </dsp:txBody>
      <dsp:txXfrm>
        <a:off x="1288287" y="874499"/>
        <a:ext cx="4238080" cy="657822"/>
      </dsp:txXfrm>
    </dsp:sp>
    <dsp:sp modelId="{9690F50B-4EB1-43CB-9BBC-92D1200EE2B5}">
      <dsp:nvSpPr>
        <dsp:cNvPr id="0" name=""/>
        <dsp:cNvSpPr/>
      </dsp:nvSpPr>
      <dsp:spPr>
        <a:xfrm>
          <a:off x="6037164" y="538007"/>
          <a:ext cx="454190" cy="45419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dsp:txBody>
      <dsp:txXfrm>
        <a:off x="6139357" y="538007"/>
        <a:ext cx="249804" cy="341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9B0CE-3CA4-4D19-9E72-C7C12895746A}">
      <dsp:nvSpPr>
        <dsp:cNvPr id="0" name=""/>
        <dsp:cNvSpPr/>
      </dsp:nvSpPr>
      <dsp:spPr>
        <a:xfrm>
          <a:off x="4134644" y="2176640"/>
          <a:ext cx="1763485" cy="17634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الأطفال المتعرضون للعنف الجسدي</a:t>
          </a:r>
          <a:endParaRPr lang="tr-TR" sz="2400" b="1" kern="1200" dirty="0">
            <a:latin typeface="Calibri" panose="020F0502020204030204" pitchFamily="34" charset="0"/>
            <a:cs typeface="Calibri" panose="020F0502020204030204" pitchFamily="34" charset="0"/>
          </a:endParaRPr>
        </a:p>
      </dsp:txBody>
      <dsp:txXfrm>
        <a:off x="4220730" y="2262726"/>
        <a:ext cx="1591313" cy="1591313"/>
      </dsp:txXfrm>
    </dsp:sp>
    <dsp:sp modelId="{BF92C62F-0B5E-42DA-A326-E304273F9A32}">
      <dsp:nvSpPr>
        <dsp:cNvPr id="0" name=""/>
        <dsp:cNvSpPr/>
      </dsp:nvSpPr>
      <dsp:spPr>
        <a:xfrm rot="16200000">
          <a:off x="4548570" y="1708823"/>
          <a:ext cx="935634" cy="0"/>
        </a:xfrm>
        <a:custGeom>
          <a:avLst/>
          <a:gdLst/>
          <a:ahLst/>
          <a:cxnLst/>
          <a:rect l="0" t="0" r="0" b="0"/>
          <a:pathLst>
            <a:path>
              <a:moveTo>
                <a:pt x="0" y="0"/>
              </a:moveTo>
              <a:lnTo>
                <a:pt x="93563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7DE42-432D-4A79-9795-6E86410551C3}">
      <dsp:nvSpPr>
        <dsp:cNvPr id="0" name=""/>
        <dsp:cNvSpPr/>
      </dsp:nvSpPr>
      <dsp:spPr>
        <a:xfrm>
          <a:off x="4205381" y="59470"/>
          <a:ext cx="1622011" cy="118153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الانطوائية</a:t>
          </a:r>
          <a:endParaRPr lang="tr-TR" sz="2400" b="1" kern="1200" dirty="0">
            <a:latin typeface="Calibri" panose="020F0502020204030204" pitchFamily="34" charset="0"/>
            <a:cs typeface="Calibri" panose="020F0502020204030204" pitchFamily="34" charset="0"/>
          </a:endParaRPr>
        </a:p>
      </dsp:txBody>
      <dsp:txXfrm>
        <a:off x="4263059" y="117148"/>
        <a:ext cx="1506655" cy="1066179"/>
      </dsp:txXfrm>
    </dsp:sp>
    <dsp:sp modelId="{C1800348-2363-4ADD-8204-103CB130F592}">
      <dsp:nvSpPr>
        <dsp:cNvPr id="0" name=""/>
        <dsp:cNvSpPr/>
      </dsp:nvSpPr>
      <dsp:spPr>
        <a:xfrm rot="19029183">
          <a:off x="5858566" y="2139702"/>
          <a:ext cx="296555" cy="0"/>
        </a:xfrm>
        <a:custGeom>
          <a:avLst/>
          <a:gdLst/>
          <a:ahLst/>
          <a:cxnLst/>
          <a:rect l="0" t="0" r="0" b="0"/>
          <a:pathLst>
            <a:path>
              <a:moveTo>
                <a:pt x="0" y="0"/>
              </a:moveTo>
              <a:lnTo>
                <a:pt x="29655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85D5F7-2B42-4A97-AF22-51E9DF1438AD}">
      <dsp:nvSpPr>
        <dsp:cNvPr id="0" name=""/>
        <dsp:cNvSpPr/>
      </dsp:nvSpPr>
      <dsp:spPr>
        <a:xfrm>
          <a:off x="6094779" y="778512"/>
          <a:ext cx="1400379" cy="126035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التردد</a:t>
          </a:r>
          <a:endParaRPr lang="tr-TR" sz="2400" b="1" kern="1200" dirty="0">
            <a:latin typeface="Calibri" panose="020F0502020204030204" pitchFamily="34" charset="0"/>
            <a:cs typeface="Calibri" panose="020F0502020204030204" pitchFamily="34" charset="0"/>
          </a:endParaRPr>
        </a:p>
      </dsp:txBody>
      <dsp:txXfrm>
        <a:off x="6156304" y="840037"/>
        <a:ext cx="1277329" cy="1137305"/>
      </dsp:txXfrm>
    </dsp:sp>
    <dsp:sp modelId="{76B39F32-8CC3-46B9-88AA-2A6DBEBCA8B2}">
      <dsp:nvSpPr>
        <dsp:cNvPr id="0" name=""/>
        <dsp:cNvSpPr/>
      </dsp:nvSpPr>
      <dsp:spPr>
        <a:xfrm rot="697449">
          <a:off x="5889673" y="3322854"/>
          <a:ext cx="824733" cy="0"/>
        </a:xfrm>
        <a:custGeom>
          <a:avLst/>
          <a:gdLst/>
          <a:ahLst/>
          <a:cxnLst/>
          <a:rect l="0" t="0" r="0" b="0"/>
          <a:pathLst>
            <a:path>
              <a:moveTo>
                <a:pt x="0" y="0"/>
              </a:moveTo>
              <a:lnTo>
                <a:pt x="824733"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E277B9-182D-4B22-B651-2228D429B962}">
      <dsp:nvSpPr>
        <dsp:cNvPr id="0" name=""/>
        <dsp:cNvSpPr/>
      </dsp:nvSpPr>
      <dsp:spPr>
        <a:xfrm>
          <a:off x="6705949" y="2925882"/>
          <a:ext cx="1385184" cy="1245066"/>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الخجل والتردد</a:t>
          </a:r>
          <a:endParaRPr lang="tr-TR" sz="2400" b="1" kern="1200" dirty="0">
            <a:latin typeface="Calibri" panose="020F0502020204030204" pitchFamily="34" charset="0"/>
            <a:cs typeface="Calibri" panose="020F0502020204030204" pitchFamily="34" charset="0"/>
          </a:endParaRPr>
        </a:p>
      </dsp:txBody>
      <dsp:txXfrm>
        <a:off x="6766728" y="2986661"/>
        <a:ext cx="1263626" cy="1123508"/>
      </dsp:txXfrm>
    </dsp:sp>
    <dsp:sp modelId="{8273AC3D-4211-4F0D-A3F4-C182CE7E1FBC}">
      <dsp:nvSpPr>
        <dsp:cNvPr id="0" name=""/>
        <dsp:cNvSpPr/>
      </dsp:nvSpPr>
      <dsp:spPr>
        <a:xfrm rot="3857143">
          <a:off x="5221987" y="4288703"/>
          <a:ext cx="773781" cy="0"/>
        </a:xfrm>
        <a:custGeom>
          <a:avLst/>
          <a:gdLst/>
          <a:ahLst/>
          <a:cxnLst/>
          <a:rect l="0" t="0" r="0" b="0"/>
          <a:pathLst>
            <a:path>
              <a:moveTo>
                <a:pt x="0" y="0"/>
              </a:moveTo>
              <a:lnTo>
                <a:pt x="77378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C7FFA-C04B-441E-BD7C-5CD5090C5492}">
      <dsp:nvSpPr>
        <dsp:cNvPr id="0" name=""/>
        <dsp:cNvSpPr/>
      </dsp:nvSpPr>
      <dsp:spPr>
        <a:xfrm>
          <a:off x="5470475" y="4637280"/>
          <a:ext cx="1181535" cy="118153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الخوف</a:t>
          </a:r>
          <a:endParaRPr lang="tr-TR" sz="2400" b="1" kern="1200" dirty="0">
            <a:latin typeface="Calibri" panose="020F0502020204030204" pitchFamily="34" charset="0"/>
            <a:cs typeface="Calibri" panose="020F0502020204030204" pitchFamily="34" charset="0"/>
          </a:endParaRPr>
        </a:p>
      </dsp:txBody>
      <dsp:txXfrm>
        <a:off x="5528153" y="4694958"/>
        <a:ext cx="1066179" cy="1066179"/>
      </dsp:txXfrm>
    </dsp:sp>
    <dsp:sp modelId="{7CFA11C7-9013-4B79-917E-6A8D3C0410DD}">
      <dsp:nvSpPr>
        <dsp:cNvPr id="0" name=""/>
        <dsp:cNvSpPr/>
      </dsp:nvSpPr>
      <dsp:spPr>
        <a:xfrm rot="6942857">
          <a:off x="4037005" y="4288703"/>
          <a:ext cx="773781" cy="0"/>
        </a:xfrm>
        <a:custGeom>
          <a:avLst/>
          <a:gdLst/>
          <a:ahLst/>
          <a:cxnLst/>
          <a:rect l="0" t="0" r="0" b="0"/>
          <a:pathLst>
            <a:path>
              <a:moveTo>
                <a:pt x="0" y="0"/>
              </a:moveTo>
              <a:lnTo>
                <a:pt x="77378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3886F-BAD6-4FAA-89BD-85AECA219F5D}">
      <dsp:nvSpPr>
        <dsp:cNvPr id="0" name=""/>
        <dsp:cNvSpPr/>
      </dsp:nvSpPr>
      <dsp:spPr>
        <a:xfrm>
          <a:off x="3114523" y="4637280"/>
          <a:ext cx="1714018" cy="118153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عدم الثقة بالنفس</a:t>
          </a:r>
          <a:endParaRPr lang="tr-TR" sz="2400" b="1" kern="1200" dirty="0">
            <a:latin typeface="Calibri" panose="020F0502020204030204" pitchFamily="34" charset="0"/>
            <a:cs typeface="Calibri" panose="020F0502020204030204" pitchFamily="34" charset="0"/>
          </a:endParaRPr>
        </a:p>
      </dsp:txBody>
      <dsp:txXfrm>
        <a:off x="3172201" y="4694958"/>
        <a:ext cx="1598662" cy="1066179"/>
      </dsp:txXfrm>
    </dsp:sp>
    <dsp:sp modelId="{1699323B-70AE-4FE2-9A5C-18D207F8D884}">
      <dsp:nvSpPr>
        <dsp:cNvPr id="0" name=""/>
        <dsp:cNvSpPr/>
      </dsp:nvSpPr>
      <dsp:spPr>
        <a:xfrm rot="10028571">
          <a:off x="3248132" y="3359521"/>
          <a:ext cx="897766" cy="0"/>
        </a:xfrm>
        <a:custGeom>
          <a:avLst/>
          <a:gdLst/>
          <a:ahLst/>
          <a:cxnLst/>
          <a:rect l="0" t="0" r="0" b="0"/>
          <a:pathLst>
            <a:path>
              <a:moveTo>
                <a:pt x="0" y="0"/>
              </a:moveTo>
              <a:lnTo>
                <a:pt x="897766"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092D6F-D828-4AF9-B978-BDA015867744}">
      <dsp:nvSpPr>
        <dsp:cNvPr id="0" name=""/>
        <dsp:cNvSpPr/>
      </dsp:nvSpPr>
      <dsp:spPr>
        <a:xfrm>
          <a:off x="2077851" y="3003478"/>
          <a:ext cx="1181535" cy="118153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الفشل الدراسي</a:t>
          </a:r>
          <a:endParaRPr lang="tr-TR" sz="2400" b="1" kern="1200" dirty="0">
            <a:latin typeface="Calibri" panose="020F0502020204030204" pitchFamily="34" charset="0"/>
            <a:cs typeface="Calibri" panose="020F0502020204030204" pitchFamily="34" charset="0"/>
          </a:endParaRPr>
        </a:p>
      </dsp:txBody>
      <dsp:txXfrm>
        <a:off x="2135529" y="3061156"/>
        <a:ext cx="1066179" cy="1066179"/>
      </dsp:txXfrm>
    </dsp:sp>
    <dsp:sp modelId="{AE81D151-5A04-4B8C-BBAF-B73613538509}">
      <dsp:nvSpPr>
        <dsp:cNvPr id="0" name=""/>
        <dsp:cNvSpPr/>
      </dsp:nvSpPr>
      <dsp:spPr>
        <a:xfrm rot="13014849">
          <a:off x="3808590" y="2287187"/>
          <a:ext cx="362375" cy="0"/>
        </a:xfrm>
        <a:custGeom>
          <a:avLst/>
          <a:gdLst/>
          <a:ahLst/>
          <a:cxnLst/>
          <a:rect l="0" t="0" r="0" b="0"/>
          <a:pathLst>
            <a:path>
              <a:moveTo>
                <a:pt x="0" y="0"/>
              </a:moveTo>
              <a:lnTo>
                <a:pt x="36237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987FE2-3AF8-4C87-B847-E7CD0C782098}">
      <dsp:nvSpPr>
        <dsp:cNvPr id="0" name=""/>
        <dsp:cNvSpPr/>
      </dsp:nvSpPr>
      <dsp:spPr>
        <a:xfrm>
          <a:off x="1865840" y="634360"/>
          <a:ext cx="1979071" cy="160131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ar-SA" sz="2400" b="1" kern="1200" dirty="0">
              <a:latin typeface="Calibri" panose="020F0502020204030204" pitchFamily="34" charset="0"/>
              <a:cs typeface="Calibri" panose="020F0502020204030204" pitchFamily="34" charset="0"/>
            </a:rPr>
            <a:t>مشاكل التأقلم الاجتماعي</a:t>
          </a:r>
          <a:endParaRPr lang="tr-TR" sz="2400" b="1" kern="1200" dirty="0">
            <a:latin typeface="Calibri" panose="020F0502020204030204" pitchFamily="34" charset="0"/>
            <a:cs typeface="Calibri" panose="020F0502020204030204" pitchFamily="34" charset="0"/>
          </a:endParaRPr>
        </a:p>
      </dsp:txBody>
      <dsp:txXfrm>
        <a:off x="1944010" y="712530"/>
        <a:ext cx="1822731" cy="1444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A581B-27A6-41CA-9C21-C3DF7FF64289}">
      <dsp:nvSpPr>
        <dsp:cNvPr id="0" name=""/>
        <dsp:cNvSpPr/>
      </dsp:nvSpPr>
      <dsp:spPr>
        <a:xfrm>
          <a:off x="4915548" y="2314442"/>
          <a:ext cx="2346594" cy="22291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لدى الأطفال</a:t>
          </a:r>
          <a:endParaRPr lang="en-US" sz="1800" b="1" kern="1200" dirty="0">
            <a:latin typeface="Calibri" panose="020F0502020204030204" pitchFamily="34" charset="0"/>
            <a:cs typeface="Calibri" panose="020F0502020204030204" pitchFamily="34" charset="0"/>
          </a:endParaRPr>
        </a:p>
      </dsp:txBody>
      <dsp:txXfrm>
        <a:off x="5259199" y="2640888"/>
        <a:ext cx="1659292" cy="1576222"/>
      </dsp:txXfrm>
    </dsp:sp>
    <dsp:sp modelId="{58C093CC-07A4-4025-87C9-C864A838A3BE}">
      <dsp:nvSpPr>
        <dsp:cNvPr id="0" name=""/>
        <dsp:cNvSpPr/>
      </dsp:nvSpPr>
      <dsp:spPr>
        <a:xfrm rot="16200000">
          <a:off x="5825144" y="1552498"/>
          <a:ext cx="527402" cy="5586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5904255" y="1743337"/>
        <a:ext cx="369181" cy="335185"/>
      </dsp:txXfrm>
    </dsp:sp>
    <dsp:sp modelId="{3AD878D8-299E-493B-8B3D-18B291695BBF}">
      <dsp:nvSpPr>
        <dsp:cNvPr id="0" name=""/>
        <dsp:cNvSpPr/>
      </dsp:nvSpPr>
      <dsp:spPr>
        <a:xfrm>
          <a:off x="5125465" y="4893"/>
          <a:ext cx="1926760" cy="131444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اضطرابات الكلام</a:t>
          </a:r>
          <a:endParaRPr lang="tr-TR" sz="1800" b="1" kern="1200" dirty="0">
            <a:latin typeface="Calibri" panose="020F0502020204030204" pitchFamily="34" charset="0"/>
            <a:cs typeface="Calibri" panose="020F0502020204030204" pitchFamily="34" charset="0"/>
          </a:endParaRPr>
        </a:p>
      </dsp:txBody>
      <dsp:txXfrm>
        <a:off x="5407632" y="197390"/>
        <a:ext cx="1362426" cy="929455"/>
      </dsp:txXfrm>
    </dsp:sp>
    <dsp:sp modelId="{50D35358-2DD7-4709-B731-ED422A42B430}">
      <dsp:nvSpPr>
        <dsp:cNvPr id="0" name=""/>
        <dsp:cNvSpPr/>
      </dsp:nvSpPr>
      <dsp:spPr>
        <a:xfrm rot="18502074">
          <a:off x="6824306" y="1939701"/>
          <a:ext cx="444905" cy="558641"/>
        </a:xfrm>
        <a:prstGeom prst="rightArrow">
          <a:avLst>
            <a:gd name="adj1" fmla="val 60000"/>
            <a:gd name="adj2" fmla="val 50000"/>
          </a:avLst>
        </a:prstGeom>
        <a:solidFill>
          <a:schemeClr val="accent5">
            <a:hueOff val="-750949"/>
            <a:satOff val="-1935"/>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6849618" y="2103752"/>
        <a:ext cx="311434" cy="335185"/>
      </dsp:txXfrm>
    </dsp:sp>
    <dsp:sp modelId="{8FD9DA91-6255-473A-8ACD-E84F1C0373D9}">
      <dsp:nvSpPr>
        <dsp:cNvPr id="0" name=""/>
        <dsp:cNvSpPr/>
      </dsp:nvSpPr>
      <dsp:spPr>
        <a:xfrm>
          <a:off x="6820104" y="646202"/>
          <a:ext cx="1903021" cy="1314449"/>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تأخر التطور الجسدي</a:t>
          </a:r>
          <a:endParaRPr lang="tr-TR" sz="1800" b="1" kern="1200" dirty="0">
            <a:latin typeface="Calibri" panose="020F0502020204030204" pitchFamily="34" charset="0"/>
            <a:cs typeface="Calibri" panose="020F0502020204030204" pitchFamily="34" charset="0"/>
          </a:endParaRPr>
        </a:p>
      </dsp:txBody>
      <dsp:txXfrm>
        <a:off x="7098795" y="838699"/>
        <a:ext cx="1345639" cy="929455"/>
      </dsp:txXfrm>
    </dsp:sp>
    <dsp:sp modelId="{1E8BFF17-5A7D-45B9-9677-69573BCD2BAA}">
      <dsp:nvSpPr>
        <dsp:cNvPr id="0" name=""/>
        <dsp:cNvSpPr/>
      </dsp:nvSpPr>
      <dsp:spPr>
        <a:xfrm rot="20520000">
          <a:off x="7338023" y="2682803"/>
          <a:ext cx="375433" cy="558641"/>
        </a:xfrm>
        <a:prstGeom prst="rightArrow">
          <a:avLst>
            <a:gd name="adj1" fmla="val 60000"/>
            <a:gd name="adj2" fmla="val 50000"/>
          </a:avLst>
        </a:prstGeom>
        <a:solidFill>
          <a:schemeClr val="accent5">
            <a:hueOff val="-1501898"/>
            <a:satOff val="-3871"/>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7340779" y="2811933"/>
        <a:ext cx="262803" cy="335185"/>
      </dsp:txXfrm>
    </dsp:sp>
    <dsp:sp modelId="{DB2C083C-D192-444D-8697-B9DD53D13297}">
      <dsp:nvSpPr>
        <dsp:cNvPr id="0" name=""/>
        <dsp:cNvSpPr/>
      </dsp:nvSpPr>
      <dsp:spPr>
        <a:xfrm>
          <a:off x="7786777" y="1916761"/>
          <a:ext cx="1867057" cy="1314449"/>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اضطرابات النوم</a:t>
          </a:r>
          <a:endParaRPr lang="tr-TR" sz="1800" b="1" kern="1200" dirty="0">
            <a:latin typeface="Calibri" panose="020F0502020204030204" pitchFamily="34" charset="0"/>
            <a:cs typeface="Calibri" panose="020F0502020204030204" pitchFamily="34" charset="0"/>
          </a:endParaRPr>
        </a:p>
      </dsp:txBody>
      <dsp:txXfrm>
        <a:off x="8060201" y="2109258"/>
        <a:ext cx="1320209" cy="929455"/>
      </dsp:txXfrm>
    </dsp:sp>
    <dsp:sp modelId="{02955B58-F1A0-47F6-A500-4761679D349B}">
      <dsp:nvSpPr>
        <dsp:cNvPr id="0" name=""/>
        <dsp:cNvSpPr/>
      </dsp:nvSpPr>
      <dsp:spPr>
        <a:xfrm rot="986472">
          <a:off x="7342256" y="3571491"/>
          <a:ext cx="351976" cy="558641"/>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7344415" y="3668276"/>
        <a:ext cx="246383" cy="335185"/>
      </dsp:txXfrm>
    </dsp:sp>
    <dsp:sp modelId="{DFEDC1DB-D662-43D2-B795-4715319CFED8}">
      <dsp:nvSpPr>
        <dsp:cNvPr id="0" name=""/>
        <dsp:cNvSpPr/>
      </dsp:nvSpPr>
      <dsp:spPr>
        <a:xfrm>
          <a:off x="7783503" y="3383839"/>
          <a:ext cx="2099373" cy="1710020"/>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الشكايات النفسية الجسدية (الصداع، الغثيان)</a:t>
          </a:r>
          <a:endParaRPr lang="tr-TR" sz="1800" b="1" kern="1200" dirty="0">
            <a:latin typeface="Calibri" panose="020F0502020204030204" pitchFamily="34" charset="0"/>
            <a:cs typeface="Calibri" panose="020F0502020204030204" pitchFamily="34" charset="0"/>
          </a:endParaRPr>
        </a:p>
      </dsp:txBody>
      <dsp:txXfrm>
        <a:off x="8090949" y="3634266"/>
        <a:ext cx="1484481" cy="1209166"/>
      </dsp:txXfrm>
    </dsp:sp>
    <dsp:sp modelId="{AC728CFC-26A4-4EAA-9C6F-2FAFA7ABF5A4}">
      <dsp:nvSpPr>
        <dsp:cNvPr id="0" name=""/>
        <dsp:cNvSpPr/>
      </dsp:nvSpPr>
      <dsp:spPr>
        <a:xfrm rot="3240000">
          <a:off x="6772670" y="4406455"/>
          <a:ext cx="458551" cy="558641"/>
        </a:xfrm>
        <a:prstGeom prst="rightArrow">
          <a:avLst>
            <a:gd name="adj1" fmla="val 60000"/>
            <a:gd name="adj2" fmla="val 50000"/>
          </a:avLst>
        </a:prstGeom>
        <a:solidFill>
          <a:schemeClr val="accent5">
            <a:hueOff val="-3003797"/>
            <a:satOff val="-7742"/>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6801023" y="4462537"/>
        <a:ext cx="320986" cy="335185"/>
      </dsp:txXfrm>
    </dsp:sp>
    <dsp:sp modelId="{D713E81A-BF3F-407B-9693-CFAC8C5AB565}">
      <dsp:nvSpPr>
        <dsp:cNvPr id="0" name=""/>
        <dsp:cNvSpPr/>
      </dsp:nvSpPr>
      <dsp:spPr>
        <a:xfrm>
          <a:off x="6884347" y="4927563"/>
          <a:ext cx="1661661" cy="1479781"/>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الكذب</a:t>
          </a:r>
          <a:endParaRPr lang="tr-TR" sz="1800" b="1" kern="1200" dirty="0">
            <a:latin typeface="Calibri" panose="020F0502020204030204" pitchFamily="34" charset="0"/>
            <a:cs typeface="Calibri" panose="020F0502020204030204" pitchFamily="34" charset="0"/>
          </a:endParaRPr>
        </a:p>
      </dsp:txBody>
      <dsp:txXfrm>
        <a:off x="7127692" y="5144272"/>
        <a:ext cx="1174971" cy="1046363"/>
      </dsp:txXfrm>
    </dsp:sp>
    <dsp:sp modelId="{633A5D64-15D3-4766-825C-826AE0FC9D94}">
      <dsp:nvSpPr>
        <dsp:cNvPr id="0" name=""/>
        <dsp:cNvSpPr/>
      </dsp:nvSpPr>
      <dsp:spPr>
        <a:xfrm rot="5400000">
          <a:off x="5836311" y="4726422"/>
          <a:ext cx="505068" cy="558641"/>
        </a:xfrm>
        <a:prstGeom prst="rightArrow">
          <a:avLst>
            <a:gd name="adj1" fmla="val 60000"/>
            <a:gd name="adj2" fmla="val 50000"/>
          </a:avLst>
        </a:prstGeom>
        <a:solidFill>
          <a:schemeClr val="accent5">
            <a:hueOff val="-3754746"/>
            <a:satOff val="-9677"/>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a:off x="5912071" y="4762390"/>
        <a:ext cx="353548" cy="335185"/>
      </dsp:txXfrm>
    </dsp:sp>
    <dsp:sp modelId="{23C5A46C-2574-465F-A8C8-25E1828F4609}">
      <dsp:nvSpPr>
        <dsp:cNvPr id="0" name=""/>
        <dsp:cNvSpPr/>
      </dsp:nvSpPr>
      <dsp:spPr>
        <a:xfrm>
          <a:off x="5398411" y="5496517"/>
          <a:ext cx="1380869" cy="1314449"/>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مص الإصبع</a:t>
          </a:r>
          <a:endParaRPr lang="tr-TR" sz="1800" b="1" kern="1200" dirty="0">
            <a:latin typeface="Calibri" panose="020F0502020204030204" pitchFamily="34" charset="0"/>
            <a:cs typeface="Calibri" panose="020F0502020204030204" pitchFamily="34" charset="0"/>
          </a:endParaRPr>
        </a:p>
      </dsp:txBody>
      <dsp:txXfrm>
        <a:off x="5600635" y="5689014"/>
        <a:ext cx="976421" cy="929455"/>
      </dsp:txXfrm>
    </dsp:sp>
    <dsp:sp modelId="{9E03781E-C99F-468F-8C8E-4C1D13008F36}">
      <dsp:nvSpPr>
        <dsp:cNvPr id="0" name=""/>
        <dsp:cNvSpPr/>
      </dsp:nvSpPr>
      <dsp:spPr>
        <a:xfrm rot="7560000">
          <a:off x="4999107" y="4368907"/>
          <a:ext cx="407834" cy="558641"/>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rot="10800000">
        <a:off x="5096240" y="4431143"/>
        <a:ext cx="285484" cy="335185"/>
      </dsp:txXfrm>
    </dsp:sp>
    <dsp:sp modelId="{16EFC29B-B69C-413A-916B-BB58DA947669}">
      <dsp:nvSpPr>
        <dsp:cNvPr id="0" name=""/>
        <dsp:cNvSpPr/>
      </dsp:nvSpPr>
      <dsp:spPr>
        <a:xfrm>
          <a:off x="3628534" y="4786983"/>
          <a:ext cx="1667958" cy="1760942"/>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القلق الشديد</a:t>
          </a:r>
          <a:endParaRPr lang="tr-TR" sz="1800" b="1" kern="1200" dirty="0">
            <a:latin typeface="Calibri" panose="020F0502020204030204" pitchFamily="34" charset="0"/>
            <a:cs typeface="Calibri" panose="020F0502020204030204" pitchFamily="34" charset="0"/>
          </a:endParaRPr>
        </a:p>
      </dsp:txBody>
      <dsp:txXfrm>
        <a:off x="3872801" y="5044867"/>
        <a:ext cx="1179424" cy="1245174"/>
      </dsp:txXfrm>
    </dsp:sp>
    <dsp:sp modelId="{D56F6A0F-A70D-4EC4-B918-1B9D939399EA}">
      <dsp:nvSpPr>
        <dsp:cNvPr id="0" name=""/>
        <dsp:cNvSpPr/>
      </dsp:nvSpPr>
      <dsp:spPr>
        <a:xfrm rot="9720000">
          <a:off x="4482997" y="3612682"/>
          <a:ext cx="361740" cy="558641"/>
        </a:xfrm>
        <a:prstGeom prst="rightArrow">
          <a:avLst>
            <a:gd name="adj1" fmla="val 60000"/>
            <a:gd name="adj2" fmla="val 50000"/>
          </a:avLst>
        </a:prstGeom>
        <a:solidFill>
          <a:schemeClr val="accent5">
            <a:hueOff val="-5256644"/>
            <a:satOff val="-13548"/>
            <a:lumOff val="-91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rot="10800000">
        <a:off x="4588863" y="3707642"/>
        <a:ext cx="253218" cy="335185"/>
      </dsp:txXfrm>
    </dsp:sp>
    <dsp:sp modelId="{64B4166A-6585-4856-B0BF-9B0342BC9301}">
      <dsp:nvSpPr>
        <dsp:cNvPr id="0" name=""/>
        <dsp:cNvSpPr/>
      </dsp:nvSpPr>
      <dsp:spPr>
        <a:xfrm>
          <a:off x="2490718" y="3626788"/>
          <a:ext cx="1933332" cy="1314449"/>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فرط النشاط</a:t>
          </a:r>
          <a:endParaRPr lang="tr-TR" sz="1800" b="1" kern="1200" dirty="0">
            <a:latin typeface="Calibri" panose="020F0502020204030204" pitchFamily="34" charset="0"/>
            <a:cs typeface="Calibri" panose="020F0502020204030204" pitchFamily="34" charset="0"/>
          </a:endParaRPr>
        </a:p>
      </dsp:txBody>
      <dsp:txXfrm>
        <a:off x="2773848" y="3819285"/>
        <a:ext cx="1367072" cy="929455"/>
      </dsp:txXfrm>
    </dsp:sp>
    <dsp:sp modelId="{862C92E0-8C97-4CAE-B4A7-DDC2F9139BBD}">
      <dsp:nvSpPr>
        <dsp:cNvPr id="0" name=""/>
        <dsp:cNvSpPr/>
      </dsp:nvSpPr>
      <dsp:spPr>
        <a:xfrm rot="11648588">
          <a:off x="4560527" y="2800371"/>
          <a:ext cx="284167" cy="558641"/>
        </a:xfrm>
        <a:prstGeom prst="rightArrow">
          <a:avLst>
            <a:gd name="adj1" fmla="val 60000"/>
            <a:gd name="adj2" fmla="val 50000"/>
          </a:avLst>
        </a:prstGeom>
        <a:solidFill>
          <a:schemeClr val="accent5">
            <a:hueOff val="-6007594"/>
            <a:satOff val="-15484"/>
            <a:lumOff val="-10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rot="10800000">
        <a:off x="4644485" y="2922514"/>
        <a:ext cx="198917" cy="335185"/>
      </dsp:txXfrm>
    </dsp:sp>
    <dsp:sp modelId="{AAF6F697-CD4E-4226-A503-6C4A35F5619D}">
      <dsp:nvSpPr>
        <dsp:cNvPr id="0" name=""/>
        <dsp:cNvSpPr/>
      </dsp:nvSpPr>
      <dsp:spPr>
        <a:xfrm>
          <a:off x="2422021" y="2019062"/>
          <a:ext cx="2070758" cy="1493714"/>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المخاوف غير الاعتيادية</a:t>
          </a:r>
          <a:endParaRPr lang="tr-TR" sz="1800" b="1" kern="1200" dirty="0">
            <a:latin typeface="Calibri" panose="020F0502020204030204" pitchFamily="34" charset="0"/>
            <a:cs typeface="Calibri" panose="020F0502020204030204" pitchFamily="34" charset="0"/>
          </a:endParaRPr>
        </a:p>
      </dsp:txBody>
      <dsp:txXfrm>
        <a:off x="2725276" y="2237811"/>
        <a:ext cx="1464248" cy="1056216"/>
      </dsp:txXfrm>
    </dsp:sp>
    <dsp:sp modelId="{9A9FC6D0-A8D2-46FA-884D-D58A3E328594}">
      <dsp:nvSpPr>
        <dsp:cNvPr id="0" name=""/>
        <dsp:cNvSpPr/>
      </dsp:nvSpPr>
      <dsp:spPr>
        <a:xfrm rot="13851043">
          <a:off x="4905897" y="1961707"/>
          <a:ext cx="431623" cy="55864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Calibri" panose="020F0502020204030204" pitchFamily="34" charset="0"/>
            <a:cs typeface="Calibri" panose="020F0502020204030204" pitchFamily="34" charset="0"/>
          </a:endParaRPr>
        </a:p>
      </dsp:txBody>
      <dsp:txXfrm rot="10800000">
        <a:off x="5011516" y="2123644"/>
        <a:ext cx="302136" cy="335185"/>
      </dsp:txXfrm>
    </dsp:sp>
    <dsp:sp modelId="{7787EB75-8A04-4E4A-898E-5FA151D9676D}">
      <dsp:nvSpPr>
        <dsp:cNvPr id="0" name=""/>
        <dsp:cNvSpPr/>
      </dsp:nvSpPr>
      <dsp:spPr>
        <a:xfrm>
          <a:off x="3455144" y="687802"/>
          <a:ext cx="1874247" cy="131444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ar-SA" sz="1800" b="1" kern="1200" dirty="0">
              <a:latin typeface="Calibri" panose="020F0502020204030204" pitchFamily="34" charset="0"/>
              <a:cs typeface="Calibri" panose="020F0502020204030204" pitchFamily="34" charset="0"/>
            </a:rPr>
            <a:t>عدم الرغبة في اللعب</a:t>
          </a:r>
          <a:endParaRPr lang="tr-TR" sz="1800" b="1" kern="1200" dirty="0">
            <a:latin typeface="Calibri" panose="020F0502020204030204" pitchFamily="34" charset="0"/>
            <a:cs typeface="Calibri" panose="020F0502020204030204" pitchFamily="34" charset="0"/>
          </a:endParaRPr>
        </a:p>
      </dsp:txBody>
      <dsp:txXfrm>
        <a:off x="3729621" y="880299"/>
        <a:ext cx="1325293" cy="929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081C-AE64-4588-9669-784702D96F79}">
      <dsp:nvSpPr>
        <dsp:cNvPr id="0" name=""/>
        <dsp:cNvSpPr/>
      </dsp:nvSpPr>
      <dsp:spPr>
        <a:xfrm>
          <a:off x="893979" y="0"/>
          <a:ext cx="3283485" cy="1313394"/>
        </a:xfrm>
        <a:prstGeom prst="leftRightRibbon">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9209359-2465-4B80-9D45-9B247B342291}">
      <dsp:nvSpPr>
        <dsp:cNvPr id="0" name=""/>
        <dsp:cNvSpPr/>
      </dsp:nvSpPr>
      <dsp:spPr>
        <a:xfrm>
          <a:off x="1287997" y="229843"/>
          <a:ext cx="1083550" cy="64356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6680" rIns="0" bIns="114300" numCol="1" spcCol="1270" anchor="ctr" anchorCtr="0">
          <a:noAutofit/>
        </a:bodyPr>
        <a:lstStyle/>
        <a:p>
          <a:pPr marL="0" lvl="0" indent="0" algn="ctr" defTabSz="1333500">
            <a:lnSpc>
              <a:spcPct val="90000"/>
            </a:lnSpc>
            <a:spcBef>
              <a:spcPct val="0"/>
            </a:spcBef>
            <a:spcAft>
              <a:spcPct val="35000"/>
            </a:spcAft>
            <a:buNone/>
          </a:pPr>
          <a:r>
            <a:rPr lang="ar-SA" sz="3000" kern="1200" dirty="0">
              <a:latin typeface="Calibri" panose="020F0502020204030204" pitchFamily="34" charset="0"/>
              <a:cs typeface="Calibri" panose="020F0502020204030204" pitchFamily="34" charset="0"/>
            </a:rPr>
            <a:t>صبور</a:t>
          </a:r>
          <a:endParaRPr lang="en-US" sz="3000" kern="1200" dirty="0">
            <a:latin typeface="Calibri" panose="020F0502020204030204" pitchFamily="34" charset="0"/>
            <a:cs typeface="Calibri" panose="020F0502020204030204" pitchFamily="34" charset="0"/>
          </a:endParaRPr>
        </a:p>
      </dsp:txBody>
      <dsp:txXfrm>
        <a:off x="1287997" y="229843"/>
        <a:ext cx="1083550" cy="643563"/>
      </dsp:txXfrm>
    </dsp:sp>
    <dsp:sp modelId="{1C5EAA5D-F927-4B80-8429-BEFFC5E8F120}">
      <dsp:nvSpPr>
        <dsp:cNvPr id="0" name=""/>
        <dsp:cNvSpPr/>
      </dsp:nvSpPr>
      <dsp:spPr>
        <a:xfrm>
          <a:off x="2535721" y="439986"/>
          <a:ext cx="1280559" cy="643563"/>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106680" rIns="0" bIns="114300" numCol="1" spcCol="1270" anchor="ctr" anchorCtr="0">
          <a:noAutofit/>
        </a:bodyPr>
        <a:lstStyle/>
        <a:p>
          <a:pPr marL="0" lvl="0" indent="0" algn="ctr" defTabSz="1333500">
            <a:lnSpc>
              <a:spcPct val="90000"/>
            </a:lnSpc>
            <a:spcBef>
              <a:spcPct val="0"/>
            </a:spcBef>
            <a:spcAft>
              <a:spcPct val="35000"/>
            </a:spcAft>
            <a:buNone/>
          </a:pPr>
          <a:r>
            <a:rPr lang="ar-SA" sz="3000" kern="1200" dirty="0">
              <a:latin typeface="Calibri" panose="020F0502020204030204" pitchFamily="34" charset="0"/>
              <a:cs typeface="Calibri" panose="020F0502020204030204" pitchFamily="34" charset="0"/>
            </a:rPr>
            <a:t>مهتم</a:t>
          </a:r>
          <a:endParaRPr lang="en-US" sz="3000" kern="1200" dirty="0">
            <a:latin typeface="Calibri" panose="020F0502020204030204" pitchFamily="34" charset="0"/>
            <a:cs typeface="Calibri" panose="020F0502020204030204" pitchFamily="34" charset="0"/>
          </a:endParaRPr>
        </a:p>
      </dsp:txBody>
      <dsp:txXfrm>
        <a:off x="2535721" y="439986"/>
        <a:ext cx="1280559" cy="6435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5F062-A161-4669-9FB0-B1F27D65FD6A}">
      <dsp:nvSpPr>
        <dsp:cNvPr id="0" name=""/>
        <dsp:cNvSpPr/>
      </dsp:nvSpPr>
      <dsp:spPr>
        <a:xfrm>
          <a:off x="6466" y="31016"/>
          <a:ext cx="3865774" cy="1546309"/>
        </a:xfrm>
        <a:prstGeom prst="chevron">
          <a:avLst/>
        </a:prstGeom>
        <a:solidFill>
          <a:schemeClr val="accent3">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ar-SA" sz="4000" b="1" kern="1200" dirty="0">
              <a:solidFill>
                <a:srgbClr val="002060"/>
              </a:solidFill>
              <a:latin typeface="Calibri" panose="020F0502020204030204" pitchFamily="34" charset="0"/>
              <a:cs typeface="Calibri" panose="020F0502020204030204" pitchFamily="34" charset="0"/>
            </a:rPr>
            <a:t>العنف</a:t>
          </a:r>
          <a:endParaRPr lang="tr-TR" sz="4000" b="1" kern="1200" dirty="0">
            <a:solidFill>
              <a:srgbClr val="002060"/>
            </a:solidFill>
            <a:latin typeface="Calibri" panose="020F0502020204030204" pitchFamily="34" charset="0"/>
            <a:cs typeface="Calibri" panose="020F0502020204030204" pitchFamily="34" charset="0"/>
          </a:endParaRPr>
        </a:p>
      </dsp:txBody>
      <dsp:txXfrm>
        <a:off x="779621" y="31016"/>
        <a:ext cx="2319465" cy="1546309"/>
      </dsp:txXfrm>
    </dsp:sp>
    <dsp:sp modelId="{9D06D1DA-4B9A-4DA4-B5F9-A6E5CDB84E2C}">
      <dsp:nvSpPr>
        <dsp:cNvPr id="0" name=""/>
        <dsp:cNvSpPr/>
      </dsp:nvSpPr>
      <dsp:spPr>
        <a:xfrm>
          <a:off x="3485664" y="31016"/>
          <a:ext cx="3865774" cy="154630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ar-SA" sz="4000" b="1" kern="1200" dirty="0">
              <a:solidFill>
                <a:srgbClr val="002060"/>
              </a:solidFill>
              <a:latin typeface="Calibri" panose="020F0502020204030204" pitchFamily="34" charset="0"/>
              <a:cs typeface="Calibri" panose="020F0502020204030204" pitchFamily="34" charset="0"/>
            </a:rPr>
            <a:t>العقاب</a:t>
          </a:r>
          <a:endParaRPr lang="tr-TR" sz="4000" b="1" kern="1200" dirty="0">
            <a:solidFill>
              <a:srgbClr val="002060"/>
            </a:solidFill>
            <a:latin typeface="Calibri" panose="020F0502020204030204" pitchFamily="34" charset="0"/>
            <a:cs typeface="Calibri" panose="020F0502020204030204" pitchFamily="34" charset="0"/>
          </a:endParaRPr>
        </a:p>
      </dsp:txBody>
      <dsp:txXfrm>
        <a:off x="4258819" y="31016"/>
        <a:ext cx="2319465" cy="1546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F90F3-B92D-471B-85DA-934204B55743}">
      <dsp:nvSpPr>
        <dsp:cNvPr id="0" name=""/>
        <dsp:cNvSpPr/>
      </dsp:nvSpPr>
      <dsp:spPr>
        <a:xfrm>
          <a:off x="4314009" y="44521"/>
          <a:ext cx="1196568"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Calibri" panose="020F0502020204030204" pitchFamily="34" charset="0"/>
              <a:cs typeface="Calibri" panose="020F0502020204030204" pitchFamily="34" charset="0"/>
            </a:rPr>
            <a:t>الأب</a:t>
          </a:r>
          <a:endParaRPr lang="tr-TR" sz="2800" kern="1200" dirty="0">
            <a:latin typeface="Calibri" panose="020F0502020204030204" pitchFamily="34" charset="0"/>
            <a:cs typeface="Calibri" panose="020F0502020204030204" pitchFamily="34" charset="0"/>
          </a:endParaRPr>
        </a:p>
      </dsp:txBody>
      <dsp:txXfrm>
        <a:off x="4314009" y="44521"/>
        <a:ext cx="1196568" cy="1196568"/>
      </dsp:txXfrm>
    </dsp:sp>
    <dsp:sp modelId="{00A58988-29A6-4413-BAD5-23735509E5A6}">
      <dsp:nvSpPr>
        <dsp:cNvPr id="0" name=""/>
        <dsp:cNvSpPr/>
      </dsp:nvSpPr>
      <dsp:spPr>
        <a:xfrm>
          <a:off x="1411421" y="-92791"/>
          <a:ext cx="4487391" cy="4487391"/>
        </a:xfrm>
        <a:prstGeom prst="circularArrow">
          <a:avLst>
            <a:gd name="adj1" fmla="val 5200"/>
            <a:gd name="adj2" fmla="val 335879"/>
            <a:gd name="adj3" fmla="val 21455092"/>
            <a:gd name="adj4" fmla="val 19968449"/>
            <a:gd name="adj5" fmla="val 606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029B49-033F-4734-B7CF-8A34A25D9E19}">
      <dsp:nvSpPr>
        <dsp:cNvPr id="0" name=""/>
        <dsp:cNvSpPr/>
      </dsp:nvSpPr>
      <dsp:spPr>
        <a:xfrm>
          <a:off x="4947312" y="2261445"/>
          <a:ext cx="1196568"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Calibri" panose="020F0502020204030204" pitchFamily="34" charset="0"/>
              <a:cs typeface="Calibri" panose="020F0502020204030204" pitchFamily="34" charset="0"/>
            </a:rPr>
            <a:t>الأم</a:t>
          </a:r>
          <a:endParaRPr lang="tr-TR" sz="2800" kern="1200" dirty="0">
            <a:latin typeface="Calibri" panose="020F0502020204030204" pitchFamily="34" charset="0"/>
            <a:cs typeface="Calibri" panose="020F0502020204030204" pitchFamily="34" charset="0"/>
          </a:endParaRPr>
        </a:p>
      </dsp:txBody>
      <dsp:txXfrm>
        <a:off x="4947312" y="2261445"/>
        <a:ext cx="1196568" cy="1196568"/>
      </dsp:txXfrm>
    </dsp:sp>
    <dsp:sp modelId="{A120BD80-400E-4BF0-885D-29BC6D9AB323}">
      <dsp:nvSpPr>
        <dsp:cNvPr id="0" name=""/>
        <dsp:cNvSpPr/>
      </dsp:nvSpPr>
      <dsp:spPr>
        <a:xfrm>
          <a:off x="1525319" y="-109091"/>
          <a:ext cx="4487391" cy="4487391"/>
        </a:xfrm>
        <a:prstGeom prst="circularArrow">
          <a:avLst>
            <a:gd name="adj1" fmla="val 5200"/>
            <a:gd name="adj2" fmla="val 335879"/>
            <a:gd name="adj3" fmla="val 4014840"/>
            <a:gd name="adj4" fmla="val 2253302"/>
            <a:gd name="adj5" fmla="val 6066"/>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AB12E0-833C-4BE6-BE2A-935EF7E820C3}">
      <dsp:nvSpPr>
        <dsp:cNvPr id="0" name=""/>
        <dsp:cNvSpPr/>
      </dsp:nvSpPr>
      <dsp:spPr>
        <a:xfrm>
          <a:off x="3053834" y="3637137"/>
          <a:ext cx="1196568"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Calibri" panose="020F0502020204030204" pitchFamily="34" charset="0"/>
              <a:cs typeface="Calibri" panose="020F0502020204030204" pitchFamily="34" charset="0"/>
            </a:rPr>
            <a:t>الطفل</a:t>
          </a:r>
          <a:endParaRPr lang="tr-TR" sz="2800" kern="1200" dirty="0">
            <a:latin typeface="Calibri" panose="020F0502020204030204" pitchFamily="34" charset="0"/>
            <a:cs typeface="Calibri" panose="020F0502020204030204" pitchFamily="34" charset="0"/>
          </a:endParaRPr>
        </a:p>
      </dsp:txBody>
      <dsp:txXfrm>
        <a:off x="3053834" y="3637137"/>
        <a:ext cx="1196568" cy="1196568"/>
      </dsp:txXfrm>
    </dsp:sp>
    <dsp:sp modelId="{AEB2A7BD-EFA0-4914-9E22-BF4EADC6A75D}">
      <dsp:nvSpPr>
        <dsp:cNvPr id="0" name=""/>
        <dsp:cNvSpPr/>
      </dsp:nvSpPr>
      <dsp:spPr>
        <a:xfrm>
          <a:off x="1437052" y="805"/>
          <a:ext cx="4487391" cy="4487391"/>
        </a:xfrm>
        <a:prstGeom prst="circularArrow">
          <a:avLst>
            <a:gd name="adj1" fmla="val 5200"/>
            <a:gd name="adj2" fmla="val 335879"/>
            <a:gd name="adj3" fmla="val 8210819"/>
            <a:gd name="adj4" fmla="val 6449281"/>
            <a:gd name="adj5" fmla="val 6066"/>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4CC15-84B7-4E9B-8693-77803EF01974}">
      <dsp:nvSpPr>
        <dsp:cNvPr id="0" name=""/>
        <dsp:cNvSpPr/>
      </dsp:nvSpPr>
      <dsp:spPr>
        <a:xfrm>
          <a:off x="1160356" y="2261445"/>
          <a:ext cx="1196568" cy="1196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Calibri" panose="020F0502020204030204" pitchFamily="34" charset="0"/>
              <a:cs typeface="Calibri" panose="020F0502020204030204" pitchFamily="34" charset="0"/>
            </a:rPr>
            <a:t>الإخوة</a:t>
          </a:r>
          <a:endParaRPr lang="tr-TR" sz="2800" kern="1200" dirty="0">
            <a:latin typeface="Calibri" panose="020F0502020204030204" pitchFamily="34" charset="0"/>
            <a:cs typeface="Calibri" panose="020F0502020204030204" pitchFamily="34" charset="0"/>
          </a:endParaRPr>
        </a:p>
      </dsp:txBody>
      <dsp:txXfrm>
        <a:off x="1160356" y="2261445"/>
        <a:ext cx="1196568" cy="1196568"/>
      </dsp:txXfrm>
    </dsp:sp>
    <dsp:sp modelId="{25118B07-CD8B-4FA0-A1A4-45C5EFDB91CF}">
      <dsp:nvSpPr>
        <dsp:cNvPr id="0" name=""/>
        <dsp:cNvSpPr/>
      </dsp:nvSpPr>
      <dsp:spPr>
        <a:xfrm>
          <a:off x="1408422" y="805"/>
          <a:ext cx="4487391" cy="4487391"/>
        </a:xfrm>
        <a:prstGeom prst="circularArrow">
          <a:avLst>
            <a:gd name="adj1" fmla="val 5200"/>
            <a:gd name="adj2" fmla="val 335879"/>
            <a:gd name="adj3" fmla="val 12728473"/>
            <a:gd name="adj4" fmla="val 10770742"/>
            <a:gd name="adj5" fmla="val 6066"/>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0A21D-0CA4-486C-AC2F-1DEC901035B1}">
      <dsp:nvSpPr>
        <dsp:cNvPr id="0" name=""/>
        <dsp:cNvSpPr/>
      </dsp:nvSpPr>
      <dsp:spPr>
        <a:xfrm>
          <a:off x="1635270" y="241702"/>
          <a:ext cx="1693227" cy="78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r-SA" sz="2800" kern="1200" dirty="0">
              <a:latin typeface="Calibri" panose="020F0502020204030204" pitchFamily="34" charset="0"/>
              <a:cs typeface="Calibri" panose="020F0502020204030204" pitchFamily="34" charset="0"/>
            </a:rPr>
            <a:t>الأصدقاء</a:t>
          </a:r>
          <a:endParaRPr lang="tr-TR" sz="2800" kern="1200" dirty="0">
            <a:latin typeface="Calibri" panose="020F0502020204030204" pitchFamily="34" charset="0"/>
            <a:cs typeface="Calibri" panose="020F0502020204030204" pitchFamily="34" charset="0"/>
          </a:endParaRPr>
        </a:p>
      </dsp:txBody>
      <dsp:txXfrm>
        <a:off x="1635270" y="241702"/>
        <a:ext cx="1693227" cy="784218"/>
      </dsp:txXfrm>
    </dsp:sp>
    <dsp:sp modelId="{CD898CF7-2106-4E91-B515-A584C0E896D7}">
      <dsp:nvSpPr>
        <dsp:cNvPr id="0" name=""/>
        <dsp:cNvSpPr/>
      </dsp:nvSpPr>
      <dsp:spPr>
        <a:xfrm>
          <a:off x="1505359" y="-17642"/>
          <a:ext cx="4487391" cy="4487391"/>
        </a:xfrm>
        <a:prstGeom prst="circularArrow">
          <a:avLst>
            <a:gd name="adj1" fmla="val 5200"/>
            <a:gd name="adj2" fmla="val 335879"/>
            <a:gd name="adj3" fmla="val 16853223"/>
            <a:gd name="adj4" fmla="val 15468307"/>
            <a:gd name="adj5" fmla="val 6066"/>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B3D61-2150-4E2A-BB91-C70C4B69FA9D}">
      <dsp:nvSpPr>
        <dsp:cNvPr id="0" name=""/>
        <dsp:cNvSpPr/>
      </dsp:nvSpPr>
      <dsp:spPr>
        <a:xfrm rot="5400000">
          <a:off x="1562352" y="951799"/>
          <a:ext cx="1486920" cy="179205"/>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53D9E5-4913-4B78-9636-E5BDEB9F44D3}">
      <dsp:nvSpPr>
        <dsp:cNvPr id="0" name=""/>
        <dsp:cNvSpPr/>
      </dsp:nvSpPr>
      <dsp:spPr>
        <a:xfrm>
          <a:off x="1904347" y="2761"/>
          <a:ext cx="1991173" cy="119470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خذ نفساً عميقاً</a:t>
          </a:r>
          <a:endParaRPr lang="en-US" sz="1400" b="1" kern="1200" dirty="0">
            <a:latin typeface="Calibri" panose="020F0502020204030204" pitchFamily="34" charset="0"/>
            <a:cs typeface="Calibri" panose="020F0502020204030204" pitchFamily="34" charset="0"/>
          </a:endParaRPr>
        </a:p>
      </dsp:txBody>
      <dsp:txXfrm>
        <a:off x="1939339" y="37753"/>
        <a:ext cx="1921189" cy="1124720"/>
      </dsp:txXfrm>
    </dsp:sp>
    <dsp:sp modelId="{A94889CE-D35F-417D-9AA9-B00E8F56B1B9}">
      <dsp:nvSpPr>
        <dsp:cNvPr id="0" name=""/>
        <dsp:cNvSpPr/>
      </dsp:nvSpPr>
      <dsp:spPr>
        <a:xfrm rot="5400000">
          <a:off x="1562352" y="2445179"/>
          <a:ext cx="1486920" cy="179205"/>
        </a:xfrm>
        <a:prstGeom prst="rect">
          <a:avLst/>
        </a:prstGeom>
        <a:solidFill>
          <a:schemeClr val="accent5">
            <a:hueOff val="-965506"/>
            <a:satOff val="-2488"/>
            <a:lumOff val="-16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4B54AC-9072-4D65-9D20-2E864335BDEC}">
      <dsp:nvSpPr>
        <dsp:cNvPr id="0" name=""/>
        <dsp:cNvSpPr/>
      </dsp:nvSpPr>
      <dsp:spPr>
        <a:xfrm>
          <a:off x="1904347" y="1496141"/>
          <a:ext cx="1991173" cy="1194704"/>
        </a:xfrm>
        <a:prstGeom prst="roundRect">
          <a:avLst>
            <a:gd name="adj" fmla="val 10000"/>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قم بالعد حتى العدد 10 في داخلك</a:t>
          </a:r>
          <a:endParaRPr lang="tr-TR" sz="1400" b="1" kern="1200" dirty="0">
            <a:latin typeface="Calibri" panose="020F0502020204030204" pitchFamily="34" charset="0"/>
            <a:cs typeface="Calibri" panose="020F0502020204030204" pitchFamily="34" charset="0"/>
          </a:endParaRPr>
        </a:p>
      </dsp:txBody>
      <dsp:txXfrm>
        <a:off x="1939339" y="1531133"/>
        <a:ext cx="1921189" cy="1124720"/>
      </dsp:txXfrm>
    </dsp:sp>
    <dsp:sp modelId="{D684836A-61FC-4D0E-8871-9B92599280F7}">
      <dsp:nvSpPr>
        <dsp:cNvPr id="0" name=""/>
        <dsp:cNvSpPr/>
      </dsp:nvSpPr>
      <dsp:spPr>
        <a:xfrm>
          <a:off x="2309042" y="3191869"/>
          <a:ext cx="2641801" cy="179205"/>
        </a:xfrm>
        <a:prstGeom prst="rect">
          <a:avLst/>
        </a:prstGeom>
        <a:solidFill>
          <a:schemeClr val="accent5">
            <a:hueOff val="-1931012"/>
            <a:satOff val="-4977"/>
            <a:lumOff val="-33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0F46D0-DBC5-4276-9F15-185C6EC4B957}">
      <dsp:nvSpPr>
        <dsp:cNvPr id="0" name=""/>
        <dsp:cNvSpPr/>
      </dsp:nvSpPr>
      <dsp:spPr>
        <a:xfrm>
          <a:off x="1904347" y="2989522"/>
          <a:ext cx="1991173" cy="1194704"/>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ركّز على نَفَسك</a:t>
          </a:r>
          <a:endParaRPr lang="tr-TR" sz="1400" b="1" kern="1200" dirty="0">
            <a:latin typeface="Calibri" panose="020F0502020204030204" pitchFamily="34" charset="0"/>
            <a:cs typeface="Calibri" panose="020F0502020204030204" pitchFamily="34" charset="0"/>
          </a:endParaRPr>
        </a:p>
      </dsp:txBody>
      <dsp:txXfrm>
        <a:off x="1939339" y="3024514"/>
        <a:ext cx="1921189" cy="1124720"/>
      </dsp:txXfrm>
    </dsp:sp>
    <dsp:sp modelId="{F03E0708-ACA0-4107-8F25-3199E07C6487}">
      <dsp:nvSpPr>
        <dsp:cNvPr id="0" name=""/>
        <dsp:cNvSpPr/>
      </dsp:nvSpPr>
      <dsp:spPr>
        <a:xfrm rot="16200000">
          <a:off x="4210613" y="2445179"/>
          <a:ext cx="1486920" cy="179205"/>
        </a:xfrm>
        <a:prstGeom prst="rect">
          <a:avLst/>
        </a:prstGeom>
        <a:solidFill>
          <a:schemeClr val="accent5">
            <a:hueOff val="-2896518"/>
            <a:satOff val="-7465"/>
            <a:lumOff val="-504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21E26B-16D2-4119-9F78-0B7EB719B957}">
      <dsp:nvSpPr>
        <dsp:cNvPr id="0" name=""/>
        <dsp:cNvSpPr/>
      </dsp:nvSpPr>
      <dsp:spPr>
        <a:xfrm>
          <a:off x="4552609" y="2989522"/>
          <a:ext cx="1991173" cy="1194704"/>
        </a:xfrm>
        <a:prstGeom prst="roundRect">
          <a:avLst>
            <a:gd name="adj" fmla="val 10000"/>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قل لنفسك أشياء ستهدئك</a:t>
          </a:r>
          <a:endParaRPr lang="tr-TR" sz="1400" b="1" kern="1200" dirty="0">
            <a:latin typeface="Calibri" panose="020F0502020204030204" pitchFamily="34" charset="0"/>
            <a:cs typeface="Calibri" panose="020F0502020204030204" pitchFamily="34" charset="0"/>
          </a:endParaRPr>
        </a:p>
      </dsp:txBody>
      <dsp:txXfrm>
        <a:off x="4587601" y="3024514"/>
        <a:ext cx="1921189" cy="1124720"/>
      </dsp:txXfrm>
    </dsp:sp>
    <dsp:sp modelId="{D0EEEF83-ECA4-4733-8C57-99176AE736AD}">
      <dsp:nvSpPr>
        <dsp:cNvPr id="0" name=""/>
        <dsp:cNvSpPr/>
      </dsp:nvSpPr>
      <dsp:spPr>
        <a:xfrm rot="16200000">
          <a:off x="4210613" y="951799"/>
          <a:ext cx="1486920" cy="179205"/>
        </a:xfrm>
        <a:prstGeom prst="rect">
          <a:avLst/>
        </a:prstGeom>
        <a:solidFill>
          <a:schemeClr val="accent5">
            <a:hueOff val="-3862025"/>
            <a:satOff val="-9954"/>
            <a:lumOff val="-672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CF152-68FC-4349-8D2F-9E994C26F8E4}">
      <dsp:nvSpPr>
        <dsp:cNvPr id="0" name=""/>
        <dsp:cNvSpPr/>
      </dsp:nvSpPr>
      <dsp:spPr>
        <a:xfrm>
          <a:off x="4552609" y="1496141"/>
          <a:ext cx="1991173" cy="119470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ابتعد من البيئة إن كانت هناك إمكانية لذلك وانتظر حتى تهدأ</a:t>
          </a:r>
          <a:endParaRPr lang="tr-TR" sz="1400" b="1" kern="1200" dirty="0">
            <a:latin typeface="Calibri" panose="020F0502020204030204" pitchFamily="34" charset="0"/>
            <a:cs typeface="Calibri" panose="020F0502020204030204" pitchFamily="34" charset="0"/>
          </a:endParaRPr>
        </a:p>
      </dsp:txBody>
      <dsp:txXfrm>
        <a:off x="4587601" y="1531133"/>
        <a:ext cx="1921189" cy="1124720"/>
      </dsp:txXfrm>
    </dsp:sp>
    <dsp:sp modelId="{94448455-0296-4413-AB04-908A98FE6FEE}">
      <dsp:nvSpPr>
        <dsp:cNvPr id="0" name=""/>
        <dsp:cNvSpPr/>
      </dsp:nvSpPr>
      <dsp:spPr>
        <a:xfrm rot="21596388">
          <a:off x="4957303" y="203728"/>
          <a:ext cx="2626709" cy="179205"/>
        </a:xfrm>
        <a:prstGeom prst="rect">
          <a:avLst/>
        </a:prstGeom>
        <a:solidFill>
          <a:schemeClr val="accent5">
            <a:hueOff val="-4827531"/>
            <a:satOff val="-12442"/>
            <a:lumOff val="-84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1F91F-1760-49E6-B99A-7B0727997015}">
      <dsp:nvSpPr>
        <dsp:cNvPr id="0" name=""/>
        <dsp:cNvSpPr/>
      </dsp:nvSpPr>
      <dsp:spPr>
        <a:xfrm>
          <a:off x="4552609" y="2761"/>
          <a:ext cx="1991173" cy="1194704"/>
        </a:xfrm>
        <a:prstGeom prst="roundRect">
          <a:avLst>
            <a:gd name="adj" fmla="val 10000"/>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قدم توضيحاً لطفلك من كل بد. قل ما الذي غضبت بسببه وما الذي تشعر به وما الذي تفكر به.</a:t>
          </a:r>
          <a:r>
            <a:rPr lang="tr-TR" sz="1400" b="1" kern="1200" dirty="0">
              <a:latin typeface="Calibri" panose="020F0502020204030204" pitchFamily="34" charset="0"/>
              <a:cs typeface="Calibri" panose="020F0502020204030204" pitchFamily="34" charset="0"/>
            </a:rPr>
            <a:t> </a:t>
          </a:r>
        </a:p>
      </dsp:txBody>
      <dsp:txXfrm>
        <a:off x="4587601" y="37753"/>
        <a:ext cx="1921189" cy="1124720"/>
      </dsp:txXfrm>
    </dsp:sp>
    <dsp:sp modelId="{0CCF3C0D-3330-4F5C-BCD0-45ACCBA315D0}">
      <dsp:nvSpPr>
        <dsp:cNvPr id="0" name=""/>
        <dsp:cNvSpPr/>
      </dsp:nvSpPr>
      <dsp:spPr>
        <a:xfrm rot="5372683">
          <a:off x="6846694" y="952034"/>
          <a:ext cx="1492957" cy="179205"/>
        </a:xfrm>
        <a:prstGeom prst="rect">
          <a:avLst/>
        </a:prstGeom>
        <a:solidFill>
          <a:schemeClr val="accent5">
            <a:hueOff val="-5793037"/>
            <a:satOff val="-14931"/>
            <a:lumOff val="-100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A34304-7641-46F3-B24E-FE97F8F2AC9C}">
      <dsp:nvSpPr>
        <dsp:cNvPr id="0" name=""/>
        <dsp:cNvSpPr/>
      </dsp:nvSpPr>
      <dsp:spPr>
        <a:xfrm>
          <a:off x="7185777" y="1"/>
          <a:ext cx="1991173" cy="1194704"/>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لا تتهرب من المشكلة واعثروا على حل معاً</a:t>
          </a:r>
          <a:endParaRPr lang="tr-TR" sz="1400" b="1" kern="1200" dirty="0">
            <a:latin typeface="Calibri" panose="020F0502020204030204" pitchFamily="34" charset="0"/>
            <a:cs typeface="Calibri" panose="020F0502020204030204" pitchFamily="34" charset="0"/>
          </a:endParaRPr>
        </a:p>
      </dsp:txBody>
      <dsp:txXfrm>
        <a:off x="7220769" y="34993"/>
        <a:ext cx="1921189" cy="1124720"/>
      </dsp:txXfrm>
    </dsp:sp>
    <dsp:sp modelId="{F34009A0-D070-48E7-8DEF-E02A65B10DC0}">
      <dsp:nvSpPr>
        <dsp:cNvPr id="0" name=""/>
        <dsp:cNvSpPr/>
      </dsp:nvSpPr>
      <dsp:spPr>
        <a:xfrm rot="5400000">
          <a:off x="6858874" y="2445179"/>
          <a:ext cx="1486920" cy="179205"/>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4C9644-EC19-4950-952C-1564127C7AC2}">
      <dsp:nvSpPr>
        <dsp:cNvPr id="0" name=""/>
        <dsp:cNvSpPr/>
      </dsp:nvSpPr>
      <dsp:spPr>
        <a:xfrm>
          <a:off x="7200870" y="1496141"/>
          <a:ext cx="1991173" cy="1194704"/>
        </a:xfrm>
        <a:prstGeom prst="roundRect">
          <a:avLst>
            <a:gd name="adj" fmla="val 10000"/>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أثناء القيام بكل هذا، تكون قد تهرّبت من جرحه أو جرح نفسك من ناحية وتكون قد علمته كيفية التحكم بالغضب من الناحية الأخرى.</a:t>
          </a:r>
          <a:endParaRPr lang="tr-TR" sz="1400" b="1" kern="1200" dirty="0">
            <a:latin typeface="Calibri" panose="020F0502020204030204" pitchFamily="34" charset="0"/>
            <a:cs typeface="Calibri" panose="020F0502020204030204" pitchFamily="34" charset="0"/>
          </a:endParaRPr>
        </a:p>
      </dsp:txBody>
      <dsp:txXfrm>
        <a:off x="7235862" y="1531133"/>
        <a:ext cx="1921189" cy="1124720"/>
      </dsp:txXfrm>
    </dsp:sp>
    <dsp:sp modelId="{A67338D8-C16F-403A-976F-098E003EB57B}">
      <dsp:nvSpPr>
        <dsp:cNvPr id="0" name=""/>
        <dsp:cNvSpPr/>
      </dsp:nvSpPr>
      <dsp:spPr>
        <a:xfrm>
          <a:off x="7200870" y="2989522"/>
          <a:ext cx="1991173" cy="119470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ar-SA" sz="1400" b="1" kern="1200" dirty="0">
              <a:latin typeface="Calibri" panose="020F0502020204030204" pitchFamily="34" charset="0"/>
              <a:cs typeface="Calibri" panose="020F0502020204030204" pitchFamily="34" charset="0"/>
            </a:rPr>
            <a:t>يمكنك الحصول على دعم من أخصائي إن لم تكن تستطيع أن تخفض غضبك تجاه طفلك ومحيطك وكنت تستمر باستخدام العنف.</a:t>
          </a:r>
          <a:endParaRPr lang="tr-TR" sz="1400" b="1" kern="1200" dirty="0">
            <a:latin typeface="Calibri" panose="020F0502020204030204" pitchFamily="34" charset="0"/>
            <a:cs typeface="Calibri" panose="020F0502020204030204" pitchFamily="34" charset="0"/>
          </a:endParaRPr>
        </a:p>
      </dsp:txBody>
      <dsp:txXfrm>
        <a:off x="7235862" y="3024514"/>
        <a:ext cx="1921189" cy="112472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61EA3-CA85-4CF8-A0C9-FE14FA29FD8D}" type="datetimeFigureOut">
              <a:rPr lang="tr-TR" smtClean="0"/>
              <a:t>8.01.2023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1287-7124-4DF8-B613-0220DA33BF81}" type="slidenum">
              <a:rPr lang="tr-TR" smtClean="0"/>
              <a:t>‹#›</a:t>
            </a:fld>
            <a:endParaRPr lang="tr-TR"/>
          </a:p>
        </p:txBody>
      </p:sp>
    </p:spTree>
    <p:extLst>
      <p:ext uri="{BB962C8B-B14F-4D97-AF65-F5344CB8AC3E}">
        <p14:creationId xmlns:p14="http://schemas.microsoft.com/office/powerpoint/2010/main" val="31558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rtl="1"/>
            <a:r>
              <a:rPr lang="ar-SA" b="1" dirty="0"/>
              <a:t>ملاحظة للمدرب:</a:t>
            </a:r>
          </a:p>
          <a:p>
            <a:pPr algn="just" rtl="1"/>
            <a:r>
              <a:rPr lang="ar-SA" dirty="0"/>
              <a:t>يطرح سؤال، ما نوع البيئة التي يجب أن يكبر فيها الطفل؟ قم بسرد غايات ومكتسبات الجلسة بعد حديث المشاركين. بعد جعل المشاركين يهتمون بالموضوع، اشرح الموضوع باستخدام المادة المرئية وتقنية السؤال والجواب.</a:t>
            </a:r>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8</a:t>
            </a:fld>
            <a:endParaRPr lang="tr-TR"/>
          </a:p>
        </p:txBody>
      </p:sp>
    </p:spTree>
    <p:extLst>
      <p:ext uri="{BB962C8B-B14F-4D97-AF65-F5344CB8AC3E}">
        <p14:creationId xmlns:p14="http://schemas.microsoft.com/office/powerpoint/2010/main" val="54612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dirty="0"/>
              <a:t>التصرف بصبر واهتمام ... قد يكون هذا صعباً، خاصة عند الشعور بالضيق أو التوتر أو التعب أو الحزن أو عندما لا يكون هناك شخص كبير من العائلة لمساعدة الوالدين في رعاية الطفل. قد يواجه كل والد صعوبة في بعض الأحيان أو قد تكون هناك أوقات يقتصون فيها لآلامهم من أطفالهم. هذا ليس مؤشرا على أنهم ليسوا آباءً وأمهات صالحين. يجب التركيز على الحل بدلاً من التركيز على المشكلة. قد لا يتمكنون ببساطة من استخدام المهارات المناسبة لحل المشاكل في الظروف الصعبة. إن ما يجب القيام به هو تنشيط الوالد الأكثر هدوءاً وتطوير المهارات المناسبة لحل المشاكل دون المبالغة في رد الفعل.</a:t>
            </a:r>
            <a:endParaRPr lang="en-US" dirty="0"/>
          </a:p>
        </p:txBody>
      </p:sp>
      <p:sp>
        <p:nvSpPr>
          <p:cNvPr id="4" name="Slide Number Placeholder 3"/>
          <p:cNvSpPr>
            <a:spLocks noGrp="1"/>
          </p:cNvSpPr>
          <p:nvPr>
            <p:ph type="sldNum" sz="quarter" idx="5"/>
          </p:nvPr>
        </p:nvSpPr>
        <p:spPr/>
        <p:txBody>
          <a:bodyPr/>
          <a:lstStyle/>
          <a:p>
            <a:fld id="{6A7C1287-7124-4DF8-B613-0220DA33BF81}" type="slidenum">
              <a:rPr lang="tr-TR" smtClean="0"/>
              <a:t>12</a:t>
            </a:fld>
            <a:endParaRPr lang="tr-TR"/>
          </a:p>
        </p:txBody>
      </p:sp>
    </p:spTree>
    <p:extLst>
      <p:ext uri="{BB962C8B-B14F-4D97-AF65-F5344CB8AC3E}">
        <p14:creationId xmlns:p14="http://schemas.microsoft.com/office/powerpoint/2010/main" val="88549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16</a:t>
            </a:fld>
            <a:endParaRPr lang="tr-TR"/>
          </a:p>
        </p:txBody>
      </p:sp>
    </p:spTree>
    <p:extLst>
      <p:ext uri="{BB962C8B-B14F-4D97-AF65-F5344CB8AC3E}">
        <p14:creationId xmlns:p14="http://schemas.microsoft.com/office/powerpoint/2010/main" val="21497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19</a:t>
            </a:fld>
            <a:endParaRPr lang="tr-TR"/>
          </a:p>
        </p:txBody>
      </p:sp>
    </p:spTree>
    <p:extLst>
      <p:ext uri="{BB962C8B-B14F-4D97-AF65-F5344CB8AC3E}">
        <p14:creationId xmlns:p14="http://schemas.microsoft.com/office/powerpoint/2010/main" val="88762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20</a:t>
            </a:fld>
            <a:endParaRPr lang="tr-TR"/>
          </a:p>
        </p:txBody>
      </p:sp>
    </p:spTree>
    <p:extLst>
      <p:ext uri="{BB962C8B-B14F-4D97-AF65-F5344CB8AC3E}">
        <p14:creationId xmlns:p14="http://schemas.microsoft.com/office/powerpoint/2010/main" val="361577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22</a:t>
            </a:fld>
            <a:endParaRPr lang="tr-TR"/>
          </a:p>
        </p:txBody>
      </p:sp>
    </p:spTree>
    <p:extLst>
      <p:ext uri="{BB962C8B-B14F-4D97-AF65-F5344CB8AC3E}">
        <p14:creationId xmlns:p14="http://schemas.microsoft.com/office/powerpoint/2010/main" val="354762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8.01.2023</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8.01.2023</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g"/><Relationship Id="rId7" Type="http://schemas.openxmlformats.org/officeDocument/2006/relationships/diagramColors" Target="../diagrams/colors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g"/><Relationship Id="rId7" Type="http://schemas.openxmlformats.org/officeDocument/2006/relationships/diagramColors" Target="../diagrams/colors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jp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559CF62E-39FA-4B4C-81F0-83DFC757C68D}"/>
              </a:ext>
            </a:extLst>
          </p:cNvPr>
          <p:cNvPicPr>
            <a:picLocks noChangeAspect="1"/>
          </p:cNvPicPr>
          <p:nvPr/>
        </p:nvPicPr>
        <p:blipFill>
          <a:blip r:embed="rId3"/>
          <a:stretch>
            <a:fillRect/>
          </a:stretch>
        </p:blipFill>
        <p:spPr>
          <a:xfrm>
            <a:off x="1735084" y="5746180"/>
            <a:ext cx="1067586" cy="181393"/>
          </a:xfrm>
          <a:prstGeom prst="rect">
            <a:avLst/>
          </a:prstGeom>
        </p:spPr>
      </p:pic>
      <p:sp>
        <p:nvSpPr>
          <p:cNvPr id="7" name="Dikdörtgen: Köşeleri Yuvarlatılmış 6">
            <a:extLst>
              <a:ext uri="{FF2B5EF4-FFF2-40B4-BE49-F238E27FC236}">
                <a16:creationId xmlns:a16="http://schemas.microsoft.com/office/drawing/2014/main" id="{E69EDA28-2727-4C04-AFBC-B901C5B513ED}"/>
              </a:ext>
            </a:extLst>
          </p:cNvPr>
          <p:cNvSpPr/>
          <p:nvPr/>
        </p:nvSpPr>
        <p:spPr>
          <a:xfrm>
            <a:off x="1840590" y="5742386"/>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0" name="Dikdörtgen 9">
            <a:extLst>
              <a:ext uri="{FF2B5EF4-FFF2-40B4-BE49-F238E27FC236}">
                <a16:creationId xmlns:a16="http://schemas.microsoft.com/office/drawing/2014/main" id="{36EBA158-9864-43BE-B7C7-DE2FFDDD222C}"/>
              </a:ext>
            </a:extLst>
          </p:cNvPr>
          <p:cNvSpPr/>
          <p:nvPr/>
        </p:nvSpPr>
        <p:spPr>
          <a:xfrm>
            <a:off x="1382948" y="2614951"/>
            <a:ext cx="4713052" cy="943600"/>
          </a:xfrm>
          <a:prstGeom prst="rect">
            <a:avLst/>
          </a:prstGeom>
          <a:noFill/>
          <a:ln w="25400" cap="flat" cmpd="sng" algn="ctr">
            <a:noFill/>
            <a:prstDash val="solid"/>
          </a:ln>
          <a:effectLst/>
        </p:spPr>
        <p:txBody>
          <a:bodyPr rtlCol="0" anchor="t"/>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4400" b="1" kern="0" dirty="0">
                <a:solidFill>
                  <a:srgbClr val="4472C4"/>
                </a:solidFill>
                <a:latin typeface="Calibri"/>
                <a:ea typeface="Times New Roman" panose="02020603050405020304" pitchFamily="18" charset="0"/>
                <a:cs typeface="Calibri" panose="020F0502020204030204" pitchFamily="34" charset="0"/>
              </a:rPr>
              <a:t>أضرار العنف ضد الطفل</a:t>
            </a:r>
            <a:endParaRPr kumimoji="0" lang="ar-SY" sz="4400" b="1" i="0" u="none" strike="noStrike" kern="0" cap="none" spc="0" normalizeH="0" baseline="0" noProof="0" dirty="0">
              <a:ln>
                <a:noFill/>
              </a:ln>
              <a:solidFill>
                <a:srgbClr val="4472C4"/>
              </a:solidFill>
              <a:effectLst/>
              <a:uLnTx/>
              <a:uFillTx/>
              <a:latin typeface="Calibri"/>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39D08C6-ECA6-43F8-9D57-FF4548AE52AD}"/>
              </a:ext>
            </a:extLst>
          </p:cNvPr>
          <p:cNvGraphicFramePr/>
          <p:nvPr>
            <p:extLst>
              <p:ext uri="{D42A27DB-BD31-4B8C-83A1-F6EECF244321}">
                <p14:modId xmlns:p14="http://schemas.microsoft.com/office/powerpoint/2010/main" val="1782644089"/>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79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5" name="İçerik Yer Tutucusu 3">
            <a:extLst>
              <a:ext uri="{FF2B5EF4-FFF2-40B4-BE49-F238E27FC236}">
                <a16:creationId xmlns:a16="http://schemas.microsoft.com/office/drawing/2014/main" id="{DCBFBD04-2B14-43F3-8D77-F165B86E1AE1}"/>
              </a:ext>
            </a:extLst>
          </p:cNvPr>
          <p:cNvPicPr>
            <a:picLocks noChangeAspect="1"/>
          </p:cNvPicPr>
          <p:nvPr/>
        </p:nvPicPr>
        <p:blipFill>
          <a:blip r:embed="rId3"/>
          <a:stretch>
            <a:fillRect/>
          </a:stretch>
        </p:blipFill>
        <p:spPr>
          <a:xfrm>
            <a:off x="4096765" y="2251357"/>
            <a:ext cx="4710570" cy="2355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4">
            <a:extLst>
              <a:ext uri="{FF2B5EF4-FFF2-40B4-BE49-F238E27FC236}">
                <a16:creationId xmlns:a16="http://schemas.microsoft.com/office/drawing/2014/main" id="{7534CD1E-B9C0-4F29-9AA7-A766D70484A5}"/>
              </a:ext>
            </a:extLst>
          </p:cNvPr>
          <p:cNvPicPr>
            <a:picLocks noChangeAspect="1"/>
          </p:cNvPicPr>
          <p:nvPr/>
        </p:nvPicPr>
        <p:blipFill>
          <a:blip r:embed="rId4"/>
          <a:stretch>
            <a:fillRect/>
          </a:stretch>
        </p:blipFill>
        <p:spPr>
          <a:xfrm>
            <a:off x="8925687" y="1689268"/>
            <a:ext cx="2955601" cy="3431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0"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3170EACF-3747-2AA4-8525-E74386D846D1}"/>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حسناً، ماذا عن الدماغ؟</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392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4876FA4B-0A62-4268-AD15-43DC05E9F576}"/>
              </a:ext>
            </a:extLst>
          </p:cNvPr>
          <p:cNvGraphicFramePr/>
          <p:nvPr>
            <p:extLst>
              <p:ext uri="{D42A27DB-BD31-4B8C-83A1-F6EECF244321}">
                <p14:modId xmlns:p14="http://schemas.microsoft.com/office/powerpoint/2010/main" val="844056435"/>
              </p:ext>
            </p:extLst>
          </p:nvPr>
        </p:nvGraphicFramePr>
        <p:xfrm>
          <a:off x="5381592" y="4751967"/>
          <a:ext cx="5071444" cy="13133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8"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kumimoji="0" lang="ar-SA" sz="4000" b="1" i="0" u="none" strike="noStrike" kern="0" cap="none" spc="0" normalizeH="0" baseline="0" dirty="0">
                <a:ln>
                  <a:noFill/>
                </a:ln>
                <a:solidFill>
                  <a:schemeClr val="bg1"/>
                </a:solidFill>
                <a:effectLst/>
                <a:uLnTx/>
                <a:uFillTx/>
                <a:latin typeface="Calibri"/>
                <a:ea typeface="+mj-ea"/>
                <a:cs typeface="Calibri"/>
              </a:rPr>
              <a:t>يتعلم الطفل العنف من والديه</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4572000" y="2179490"/>
            <a:ext cx="6946701" cy="2816797"/>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200" dirty="0">
                <a:solidFill>
                  <a:srgbClr val="203864"/>
                </a:solidFill>
                <a:cs typeface="Calibri"/>
              </a:rPr>
              <a:t>يجب عدم </a:t>
            </a:r>
            <a:r>
              <a:rPr lang="ar-SY" sz="2200" dirty="0">
                <a:solidFill>
                  <a:srgbClr val="203864"/>
                </a:solidFill>
                <a:cs typeface="Calibri"/>
              </a:rPr>
              <a:t>استخدام العنف </a:t>
            </a:r>
            <a:r>
              <a:rPr lang="ar-SA" sz="2200" dirty="0">
                <a:solidFill>
                  <a:srgbClr val="203864"/>
                </a:solidFill>
                <a:cs typeface="Calibri"/>
              </a:rPr>
              <a:t>من أجل </a:t>
            </a:r>
            <a:r>
              <a:rPr lang="ar-SY" sz="2200" dirty="0">
                <a:solidFill>
                  <a:srgbClr val="203864"/>
                </a:solidFill>
                <a:cs typeface="Calibri"/>
              </a:rPr>
              <a:t>ت</a:t>
            </a:r>
            <a:r>
              <a:rPr lang="ar-SA" sz="2200" dirty="0">
                <a:solidFill>
                  <a:srgbClr val="203864"/>
                </a:solidFill>
                <a:cs typeface="Calibri"/>
              </a:rPr>
              <a:t>لقين</a:t>
            </a:r>
            <a:r>
              <a:rPr lang="ar-SY" sz="2200" dirty="0">
                <a:solidFill>
                  <a:srgbClr val="203864"/>
                </a:solidFill>
                <a:cs typeface="Calibri"/>
              </a:rPr>
              <a:t> درس أو تأديب</a:t>
            </a:r>
            <a:r>
              <a:rPr lang="ar-SA" sz="2200" dirty="0">
                <a:solidFill>
                  <a:srgbClr val="203864"/>
                </a:solidFill>
                <a:cs typeface="Calibri"/>
              </a:rPr>
              <a:t> أياً كان ما قام به الطفل.</a:t>
            </a:r>
            <a:endParaRPr lang="ar-SY" sz="22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2200" dirty="0">
                <a:solidFill>
                  <a:srgbClr val="203864"/>
                </a:solidFill>
                <a:cs typeface="Calibri"/>
              </a:rPr>
              <a:t>سيكون </a:t>
            </a:r>
            <a:r>
              <a:rPr lang="ar-SY" sz="2200" dirty="0">
                <a:solidFill>
                  <a:srgbClr val="203864"/>
                </a:solidFill>
                <a:cs typeface="Calibri"/>
              </a:rPr>
              <a:t>الشيء الوحيد الذي سيتعلمه الطفل </a:t>
            </a:r>
            <a:r>
              <a:rPr lang="ar-SA" sz="2200" dirty="0">
                <a:solidFill>
                  <a:srgbClr val="203864"/>
                </a:solidFill>
                <a:cs typeface="Calibri"/>
              </a:rPr>
              <a:t>في هذه الحالة </a:t>
            </a:r>
            <a:r>
              <a:rPr lang="ar-SY" sz="2200" dirty="0">
                <a:solidFill>
                  <a:srgbClr val="203864"/>
                </a:solidFill>
                <a:cs typeface="Calibri"/>
              </a:rPr>
              <a:t>هو</a:t>
            </a:r>
            <a:r>
              <a:rPr lang="ar-SA" sz="2200" dirty="0">
                <a:solidFill>
                  <a:srgbClr val="203864"/>
                </a:solidFill>
                <a:cs typeface="Calibri"/>
              </a:rPr>
              <a:t> </a:t>
            </a:r>
            <a:r>
              <a:rPr lang="ar-SY" sz="2200" b="1" dirty="0">
                <a:solidFill>
                  <a:srgbClr val="203864"/>
                </a:solidFill>
                <a:cs typeface="Calibri"/>
              </a:rPr>
              <a:t>استخدام العنف</a:t>
            </a:r>
            <a:r>
              <a:rPr lang="ar-SY" sz="2200" dirty="0">
                <a:solidFill>
                  <a:srgbClr val="203864"/>
                </a:solidFill>
                <a:cs typeface="Calibri"/>
              </a:rPr>
              <a:t>.</a:t>
            </a:r>
          </a:p>
          <a:p>
            <a:pPr marL="457200" marR="5080" indent="-457200" algn="just" rtl="1">
              <a:spcBef>
                <a:spcPts val="1200"/>
              </a:spcBef>
              <a:buFont typeface="Arial" panose="020B0604020202020204" pitchFamily="34" charset="0"/>
              <a:buChar char="•"/>
            </a:pPr>
            <a:r>
              <a:rPr lang="ar-SY" sz="2200" dirty="0">
                <a:solidFill>
                  <a:srgbClr val="203864"/>
                </a:solidFill>
                <a:cs typeface="Calibri"/>
              </a:rPr>
              <a:t>يتعلم الأطفال الحياة من </a:t>
            </a:r>
            <a:r>
              <a:rPr lang="ar-SA" sz="2200" dirty="0">
                <a:solidFill>
                  <a:srgbClr val="203864"/>
                </a:solidFill>
                <a:cs typeface="Calibri"/>
              </a:rPr>
              <a:t>خلال </a:t>
            </a:r>
            <a:r>
              <a:rPr lang="ar-SY" sz="2200" dirty="0">
                <a:solidFill>
                  <a:srgbClr val="203864"/>
                </a:solidFill>
                <a:cs typeface="Calibri"/>
              </a:rPr>
              <a:t>العلاقة التي </a:t>
            </a:r>
            <a:r>
              <a:rPr lang="ar-SA" sz="2200" dirty="0">
                <a:solidFill>
                  <a:srgbClr val="203864"/>
                </a:solidFill>
                <a:cs typeface="Calibri"/>
              </a:rPr>
              <a:t>يقيمونها </a:t>
            </a:r>
            <a:r>
              <a:rPr lang="ar-SY" sz="2200" dirty="0">
                <a:solidFill>
                  <a:srgbClr val="203864"/>
                </a:solidFill>
                <a:cs typeface="Calibri"/>
              </a:rPr>
              <a:t>مع والديهم</a:t>
            </a:r>
            <a:r>
              <a:rPr lang="ar-SA" sz="2200" dirty="0">
                <a:solidFill>
                  <a:srgbClr val="203864"/>
                </a:solidFill>
                <a:cs typeface="Calibri"/>
              </a:rPr>
              <a:t>.</a:t>
            </a:r>
            <a:r>
              <a:rPr lang="ar-SY" sz="2200" dirty="0">
                <a:solidFill>
                  <a:srgbClr val="203864"/>
                </a:solidFill>
                <a:cs typeface="Calibri"/>
              </a:rPr>
              <a:t> في المنزل الذي يوجد فيه عنف، يبدأ الطفل</a:t>
            </a:r>
            <a:r>
              <a:rPr lang="ar-SA" sz="2200" dirty="0">
                <a:solidFill>
                  <a:srgbClr val="203864"/>
                </a:solidFill>
                <a:cs typeface="Calibri"/>
              </a:rPr>
              <a:t> أيضاً ب</a:t>
            </a:r>
            <a:r>
              <a:rPr lang="ar-SY" sz="2200" dirty="0">
                <a:solidFill>
                  <a:srgbClr val="203864"/>
                </a:solidFill>
                <a:cs typeface="Calibri"/>
              </a:rPr>
              <a:t>استخدام العنف خارج المنزل و</a:t>
            </a:r>
            <a:r>
              <a:rPr lang="ar-SA" sz="2200" dirty="0">
                <a:solidFill>
                  <a:srgbClr val="203864"/>
                </a:solidFill>
                <a:cs typeface="Calibri"/>
              </a:rPr>
              <a:t>يكون ذلك</a:t>
            </a:r>
            <a:r>
              <a:rPr lang="ar-SY" sz="2200" dirty="0">
                <a:solidFill>
                  <a:srgbClr val="203864"/>
                </a:solidFill>
                <a:cs typeface="Calibri"/>
              </a:rPr>
              <a:t> أمر</a:t>
            </a:r>
            <a:r>
              <a:rPr lang="ar-SA" sz="2200" dirty="0">
                <a:solidFill>
                  <a:srgbClr val="203864"/>
                </a:solidFill>
                <a:cs typeface="Calibri"/>
              </a:rPr>
              <a:t>اً</a:t>
            </a:r>
            <a:r>
              <a:rPr lang="ar-SY" sz="2200" dirty="0">
                <a:solidFill>
                  <a:srgbClr val="203864"/>
                </a:solidFill>
                <a:cs typeface="Calibri"/>
              </a:rPr>
              <a:t> طبيعي</a:t>
            </a:r>
            <a:r>
              <a:rPr lang="ar-SA" sz="2200" dirty="0">
                <a:solidFill>
                  <a:srgbClr val="203864"/>
                </a:solidFill>
                <a:cs typeface="Calibri"/>
              </a:rPr>
              <a:t>اً</a:t>
            </a:r>
            <a:r>
              <a:rPr lang="ar-SY" sz="2200" dirty="0">
                <a:solidFill>
                  <a:srgbClr val="203864"/>
                </a:solidFill>
                <a:cs typeface="Calibri"/>
              </a:rPr>
              <a:t> بالنسبة </a:t>
            </a:r>
            <a:r>
              <a:rPr lang="ar-SA" sz="2200" dirty="0">
                <a:solidFill>
                  <a:srgbClr val="203864"/>
                </a:solidFill>
                <a:cs typeface="Calibri"/>
              </a:rPr>
              <a:t>إليه.</a:t>
            </a:r>
          </a:p>
        </p:txBody>
      </p:sp>
    </p:spTree>
    <p:extLst>
      <p:ext uri="{BB962C8B-B14F-4D97-AF65-F5344CB8AC3E}">
        <p14:creationId xmlns:p14="http://schemas.microsoft.com/office/powerpoint/2010/main" val="3149732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5" name="Resim 3">
            <a:extLst>
              <a:ext uri="{FF2B5EF4-FFF2-40B4-BE49-F238E27FC236}">
                <a16:creationId xmlns:a16="http://schemas.microsoft.com/office/drawing/2014/main" id="{2368B739-B589-4F98-B949-E1002553333B}"/>
              </a:ext>
            </a:extLst>
          </p:cNvPr>
          <p:cNvPicPr>
            <a:picLocks noChangeAspect="1"/>
          </p:cNvPicPr>
          <p:nvPr/>
        </p:nvPicPr>
        <p:blipFill>
          <a:blip r:embed="rId3"/>
          <a:stretch>
            <a:fillRect/>
          </a:stretch>
        </p:blipFill>
        <p:spPr>
          <a:xfrm>
            <a:off x="4812632" y="3549593"/>
            <a:ext cx="3017584" cy="2078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4">
            <a:extLst>
              <a:ext uri="{FF2B5EF4-FFF2-40B4-BE49-F238E27FC236}">
                <a16:creationId xmlns:a16="http://schemas.microsoft.com/office/drawing/2014/main" id="{D8CAF524-5575-467B-9C0D-8DCE553037E7}"/>
              </a:ext>
            </a:extLst>
          </p:cNvPr>
          <p:cNvPicPr>
            <a:picLocks noChangeAspect="1"/>
          </p:cNvPicPr>
          <p:nvPr/>
        </p:nvPicPr>
        <p:blipFill>
          <a:blip r:embed="rId4"/>
          <a:stretch>
            <a:fillRect/>
          </a:stretch>
        </p:blipFill>
        <p:spPr>
          <a:xfrm>
            <a:off x="8037958" y="3574189"/>
            <a:ext cx="3413156" cy="2074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إن الأطفال لا ينسون العنف</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1124026"/>
          </a:xfrm>
          <a:prstGeom prst="rect">
            <a:avLst/>
          </a:prstGeom>
        </p:spPr>
        <p:txBody>
          <a:bodyPr vert="horz" wrap="square" lIns="0" tIns="137795" rIns="0" bIns="0" rtlCol="0">
            <a:spAutoFit/>
          </a:bodyPr>
          <a:lstStyle/>
          <a:p>
            <a:pPr marR="5080" algn="ctr" rtl="1">
              <a:spcBef>
                <a:spcPts val="1200"/>
              </a:spcBef>
            </a:pPr>
            <a:r>
              <a:rPr lang="ar-SY" sz="3200" dirty="0">
                <a:solidFill>
                  <a:srgbClr val="203864"/>
                </a:solidFill>
                <a:cs typeface="Calibri"/>
              </a:rPr>
              <a:t>ي</a:t>
            </a:r>
            <a:r>
              <a:rPr lang="ar-SA" sz="3200" dirty="0">
                <a:solidFill>
                  <a:srgbClr val="203864"/>
                </a:solidFill>
                <a:cs typeface="Calibri"/>
              </a:rPr>
              <a:t>ظهر</a:t>
            </a:r>
            <a:r>
              <a:rPr lang="ar-SY" sz="3200" dirty="0">
                <a:solidFill>
                  <a:srgbClr val="203864"/>
                </a:solidFill>
                <a:cs typeface="Calibri"/>
              </a:rPr>
              <a:t> تأثير الأذى العاطفي </a:t>
            </a:r>
            <a:r>
              <a:rPr lang="ar-SA" sz="3200" dirty="0">
                <a:solidFill>
                  <a:srgbClr val="203864"/>
                </a:solidFill>
                <a:cs typeface="Calibri"/>
              </a:rPr>
              <a:t>لدى</a:t>
            </a:r>
            <a:r>
              <a:rPr lang="ar-SY" sz="3200" dirty="0">
                <a:solidFill>
                  <a:srgbClr val="203864"/>
                </a:solidFill>
                <a:cs typeface="Calibri"/>
              </a:rPr>
              <a:t> الأطفال </a:t>
            </a:r>
            <a:r>
              <a:rPr lang="ar-SA" sz="3200" dirty="0">
                <a:solidFill>
                  <a:srgbClr val="203864"/>
                </a:solidFill>
                <a:cs typeface="Calibri"/>
              </a:rPr>
              <a:t>بشكل عام ف</a:t>
            </a:r>
            <a:r>
              <a:rPr lang="ar-SY" sz="3200" dirty="0">
                <a:solidFill>
                  <a:srgbClr val="203864"/>
                </a:solidFill>
                <a:cs typeface="Calibri"/>
              </a:rPr>
              <a:t>ي </a:t>
            </a:r>
            <a:r>
              <a:rPr lang="ar-SY" sz="3200" b="1" dirty="0">
                <a:solidFill>
                  <a:srgbClr val="203864"/>
                </a:solidFill>
                <a:cs typeface="Calibri"/>
              </a:rPr>
              <a:t>سن المراهقة </a:t>
            </a:r>
            <a:r>
              <a:rPr lang="ar-SY" sz="3200" dirty="0">
                <a:solidFill>
                  <a:srgbClr val="203864"/>
                </a:solidFill>
                <a:cs typeface="Calibri"/>
              </a:rPr>
              <a:t>أو </a:t>
            </a:r>
            <a:r>
              <a:rPr lang="ar-SY" sz="3200" b="1" dirty="0">
                <a:solidFill>
                  <a:srgbClr val="203864"/>
                </a:solidFill>
                <a:cs typeface="Calibri"/>
              </a:rPr>
              <a:t>عندما يصبحون آباء</a:t>
            </a:r>
            <a:r>
              <a:rPr lang="ar-SY" sz="3200" dirty="0">
                <a:solidFill>
                  <a:srgbClr val="203864"/>
                </a:solidFill>
                <a:cs typeface="Calibri"/>
              </a:rPr>
              <a:t>.</a:t>
            </a:r>
            <a:endParaRPr lang="ar-SA" sz="3200" dirty="0">
              <a:solidFill>
                <a:srgbClr val="203864"/>
              </a:solidFill>
              <a:cs typeface="Calibri"/>
            </a:endParaRPr>
          </a:p>
        </p:txBody>
      </p:sp>
    </p:spTree>
    <p:extLst>
      <p:ext uri="{BB962C8B-B14F-4D97-AF65-F5344CB8AC3E}">
        <p14:creationId xmlns:p14="http://schemas.microsoft.com/office/powerpoint/2010/main" val="3473141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2" name="Arrow: Right 1">
            <a:extLst>
              <a:ext uri="{FF2B5EF4-FFF2-40B4-BE49-F238E27FC236}">
                <a16:creationId xmlns:a16="http://schemas.microsoft.com/office/drawing/2014/main" id="{3C162CE5-A6EB-40C2-B4AF-56D46B7BCE2A}"/>
              </a:ext>
            </a:extLst>
          </p:cNvPr>
          <p:cNvSpPr/>
          <p:nvPr/>
        </p:nvSpPr>
        <p:spPr>
          <a:xfrm rot="10800000">
            <a:off x="9308449" y="2323955"/>
            <a:ext cx="1068404" cy="39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1" name="Resim 10">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2"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Rectangle 8">
            <a:extLst>
              <a:ext uri="{FF2B5EF4-FFF2-40B4-BE49-F238E27FC236}">
                <a16:creationId xmlns:a16="http://schemas.microsoft.com/office/drawing/2014/main" id="{DEC62BFB-F9B9-4430-B8B4-A898E198641E}"/>
              </a:ext>
            </a:extLst>
          </p:cNvPr>
          <p:cNvSpPr/>
          <p:nvPr/>
        </p:nvSpPr>
        <p:spPr>
          <a:xfrm>
            <a:off x="320843" y="2152263"/>
            <a:ext cx="3197609" cy="2554545"/>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هل يمكن إكساب سلوك عبر العقاب والضغط؟</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4" name="object 4">
            <a:extLst>
              <a:ext uri="{FF2B5EF4-FFF2-40B4-BE49-F238E27FC236}">
                <a16:creationId xmlns:a16="http://schemas.microsoft.com/office/drawing/2014/main" id="{BDB47244-EED1-4FD9-9A5B-C900E30E2C72}"/>
              </a:ext>
            </a:extLst>
          </p:cNvPr>
          <p:cNvSpPr txBox="1"/>
          <p:nvPr/>
        </p:nvSpPr>
        <p:spPr>
          <a:xfrm>
            <a:off x="4572000" y="2179490"/>
            <a:ext cx="6946701" cy="2170466"/>
          </a:xfrm>
          <a:prstGeom prst="rect">
            <a:avLst/>
          </a:prstGeom>
        </p:spPr>
        <p:txBody>
          <a:bodyPr vert="horz" wrap="square" lIns="0" tIns="137795" rIns="0" bIns="0" rtlCol="0">
            <a:spAutoFit/>
          </a:bodyPr>
          <a:lstStyle/>
          <a:p>
            <a:pPr marR="5080" algn="just" rtl="1">
              <a:spcBef>
                <a:spcPts val="1200"/>
              </a:spcBef>
            </a:pPr>
            <a:r>
              <a:rPr lang="ar-SA" sz="2800" dirty="0">
                <a:solidFill>
                  <a:srgbClr val="203864"/>
                </a:solidFill>
                <a:cs typeface="Calibri"/>
              </a:rPr>
              <a:t>تكسّبونه                 ولكن ذلك يفتح المجال لمشاكل جديدة</a:t>
            </a:r>
            <a:endParaRPr lang="ar-SY" sz="2800" dirty="0">
              <a:solidFill>
                <a:srgbClr val="203864"/>
              </a:solidFill>
              <a:cs typeface="Calibri"/>
            </a:endParaRPr>
          </a:p>
          <a:p>
            <a:pPr marR="5080" algn="just" rtl="1">
              <a:spcBef>
                <a:spcPts val="1200"/>
              </a:spcBef>
            </a:pPr>
            <a:r>
              <a:rPr lang="ar-SA" sz="2800" dirty="0">
                <a:solidFill>
                  <a:srgbClr val="203864"/>
                </a:solidFill>
                <a:cs typeface="Calibri"/>
              </a:rPr>
              <a:t>تكسّبونه                 ولكن يكتسبه في الظاهر فقط</a:t>
            </a:r>
          </a:p>
          <a:p>
            <a:pPr marR="5080" algn="just" rtl="1">
              <a:spcBef>
                <a:spcPts val="1200"/>
              </a:spcBef>
            </a:pPr>
            <a:r>
              <a:rPr lang="ar-SY" sz="2800" dirty="0">
                <a:solidFill>
                  <a:srgbClr val="203864"/>
                </a:solidFill>
                <a:cs typeface="Calibri"/>
              </a:rPr>
              <a:t>على سبيل المثال، يرتب الطفل سريره وينظف أسنانه ويقرأ كتابه حتى لا يعاقب أو يوبخ. يحاول دائم</a:t>
            </a:r>
            <a:r>
              <a:rPr lang="ar-SA" sz="2800" dirty="0">
                <a:solidFill>
                  <a:srgbClr val="203864"/>
                </a:solidFill>
                <a:cs typeface="Calibri"/>
              </a:rPr>
              <a:t>اً</a:t>
            </a:r>
            <a:r>
              <a:rPr lang="ar-SY" sz="2800" dirty="0">
                <a:solidFill>
                  <a:srgbClr val="203864"/>
                </a:solidFill>
                <a:cs typeface="Calibri"/>
              </a:rPr>
              <a:t> إرضاء والديه</a:t>
            </a:r>
            <a:r>
              <a:rPr lang="ar-SA" sz="2800" dirty="0">
                <a:solidFill>
                  <a:srgbClr val="203864"/>
                </a:solidFill>
                <a:cs typeface="Calibri"/>
              </a:rPr>
              <a:t>.</a:t>
            </a:r>
          </a:p>
        </p:txBody>
      </p:sp>
      <p:sp>
        <p:nvSpPr>
          <p:cNvPr id="3" name="Arrow: Right 1">
            <a:extLst>
              <a:ext uri="{FF2B5EF4-FFF2-40B4-BE49-F238E27FC236}">
                <a16:creationId xmlns:a16="http://schemas.microsoft.com/office/drawing/2014/main" id="{4308102B-0BAB-C8E4-8AA3-D44EEC80F5F2}"/>
              </a:ext>
            </a:extLst>
          </p:cNvPr>
          <p:cNvSpPr/>
          <p:nvPr/>
        </p:nvSpPr>
        <p:spPr>
          <a:xfrm rot="10800000">
            <a:off x="9334388" y="2943285"/>
            <a:ext cx="1068404" cy="394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23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370795"/>
          </a:xfrm>
          <a:prstGeom prst="rect">
            <a:avLst/>
          </a:prstGeom>
        </p:spPr>
        <p:txBody>
          <a:bodyPr vert="horz" wrap="square" lIns="0" tIns="137795" rIns="0" bIns="0" rtlCol="0">
            <a:spAutoFit/>
          </a:bodyPr>
          <a:lstStyle/>
          <a:p>
            <a:pPr marL="276225" marR="5080" indent="-276225" algn="just" rtl="1">
              <a:spcBef>
                <a:spcPts val="1200"/>
              </a:spcBef>
              <a:buFont typeface="Arial" panose="020B0604020202020204" pitchFamily="34" charset="0"/>
              <a:buChar char="•"/>
            </a:pPr>
            <a:r>
              <a:rPr lang="ar-SA" sz="2000" dirty="0">
                <a:solidFill>
                  <a:srgbClr val="203864"/>
                </a:solidFill>
                <a:cs typeface="Calibri"/>
              </a:rPr>
              <a:t>ينهار ويتخلى </a:t>
            </a:r>
            <a:r>
              <a:rPr lang="ar-SY" sz="2000" dirty="0">
                <a:solidFill>
                  <a:srgbClr val="203864"/>
                </a:solidFill>
                <a:cs typeface="Calibri"/>
              </a:rPr>
              <a:t>عندما يرى أن والديه ما زالا غاضبين وغير راضي</a:t>
            </a:r>
            <a:r>
              <a:rPr lang="ar-SA" sz="2000" dirty="0">
                <a:solidFill>
                  <a:srgbClr val="203864"/>
                </a:solidFill>
                <a:cs typeface="Calibri"/>
              </a:rPr>
              <a:t>ي</a:t>
            </a:r>
            <a:r>
              <a:rPr lang="ar-SY" sz="2000" dirty="0">
                <a:solidFill>
                  <a:srgbClr val="203864"/>
                </a:solidFill>
                <a:cs typeface="Calibri"/>
              </a:rPr>
              <a:t>ن مهما حاول جاهدا</a:t>
            </a:r>
            <a:r>
              <a:rPr lang="ar-SA" sz="2000" dirty="0">
                <a:solidFill>
                  <a:srgbClr val="203864"/>
                </a:solidFill>
                <a:cs typeface="Calibri"/>
              </a:rPr>
              <a:t>ً.</a:t>
            </a:r>
            <a:endParaRPr lang="ar-SY" sz="2000" dirty="0">
              <a:solidFill>
                <a:srgbClr val="203864"/>
              </a:solidFill>
              <a:cs typeface="Calibri"/>
            </a:endParaRPr>
          </a:p>
          <a:p>
            <a:pPr marL="276225" marR="5080" indent="-276225" algn="just" rtl="1">
              <a:spcBef>
                <a:spcPts val="1200"/>
              </a:spcBef>
              <a:buFont typeface="Arial" panose="020B0604020202020204" pitchFamily="34" charset="0"/>
              <a:buChar char="•"/>
            </a:pPr>
            <a:r>
              <a:rPr lang="ar-SY" sz="2000" dirty="0">
                <a:solidFill>
                  <a:srgbClr val="203864"/>
                </a:solidFill>
                <a:cs typeface="Calibri"/>
              </a:rPr>
              <a:t>لأن </a:t>
            </a:r>
            <a:r>
              <a:rPr lang="ar-SA" sz="2000" dirty="0">
                <a:solidFill>
                  <a:srgbClr val="203864"/>
                </a:solidFill>
                <a:cs typeface="Calibri"/>
              </a:rPr>
              <a:t>الآباء والأمهات</a:t>
            </a:r>
            <a:r>
              <a:rPr lang="ar-SY" sz="2000" dirty="0">
                <a:solidFill>
                  <a:srgbClr val="203864"/>
                </a:solidFill>
                <a:cs typeface="Calibri"/>
              </a:rPr>
              <a:t> الذين اعتادوا على الغضب و</a:t>
            </a:r>
            <a:r>
              <a:rPr lang="ar-SA" sz="2000" dirty="0">
                <a:solidFill>
                  <a:srgbClr val="203864"/>
                </a:solidFill>
                <a:cs typeface="Calibri"/>
              </a:rPr>
              <a:t>ال</a:t>
            </a:r>
            <a:r>
              <a:rPr lang="ar-SY" sz="2000" dirty="0">
                <a:solidFill>
                  <a:srgbClr val="203864"/>
                </a:solidFill>
                <a:cs typeface="Calibri"/>
              </a:rPr>
              <a:t>عق</a:t>
            </a:r>
            <a:r>
              <a:rPr lang="ar-SA" sz="2000" dirty="0">
                <a:solidFill>
                  <a:srgbClr val="203864"/>
                </a:solidFill>
                <a:cs typeface="Calibri"/>
              </a:rPr>
              <a:t>اب</a:t>
            </a:r>
            <a:r>
              <a:rPr lang="ar-SY" sz="2000" dirty="0">
                <a:solidFill>
                  <a:srgbClr val="203864"/>
                </a:solidFill>
                <a:cs typeface="Calibri"/>
              </a:rPr>
              <a:t> </a:t>
            </a:r>
            <a:r>
              <a:rPr lang="ar-SA" sz="2000" dirty="0">
                <a:solidFill>
                  <a:srgbClr val="203864"/>
                </a:solidFill>
                <a:cs typeface="Calibri"/>
              </a:rPr>
              <a:t>يستخدمون ذلك</a:t>
            </a:r>
            <a:r>
              <a:rPr lang="ar-SY" sz="2000" dirty="0">
                <a:solidFill>
                  <a:srgbClr val="203864"/>
                </a:solidFill>
                <a:cs typeface="Calibri"/>
              </a:rPr>
              <a:t> </a:t>
            </a:r>
            <a:r>
              <a:rPr lang="ar-SA" sz="2000" dirty="0">
                <a:solidFill>
                  <a:srgbClr val="203864"/>
                </a:solidFill>
                <a:cs typeface="Calibri"/>
              </a:rPr>
              <a:t>عند </a:t>
            </a:r>
            <a:r>
              <a:rPr lang="ar-SY" sz="2000" dirty="0">
                <a:solidFill>
                  <a:srgbClr val="203864"/>
                </a:solidFill>
                <a:cs typeface="Calibri"/>
              </a:rPr>
              <a:t>أصغر شيء</a:t>
            </a:r>
            <a:r>
              <a:rPr lang="ar-SA" sz="2000" dirty="0">
                <a:solidFill>
                  <a:srgbClr val="203864"/>
                </a:solidFill>
                <a:cs typeface="Calibri"/>
              </a:rPr>
              <a:t>.</a:t>
            </a:r>
            <a:r>
              <a:rPr lang="ar-SY" sz="2000" dirty="0">
                <a:solidFill>
                  <a:srgbClr val="203864"/>
                </a:solidFill>
                <a:cs typeface="Calibri"/>
              </a:rPr>
              <a:t> </a:t>
            </a:r>
            <a:r>
              <a:rPr lang="ar-SA" sz="2000" dirty="0">
                <a:solidFill>
                  <a:srgbClr val="203864"/>
                </a:solidFill>
                <a:cs typeface="Calibri"/>
              </a:rPr>
              <a:t>لان يرضون </a:t>
            </a:r>
            <a:r>
              <a:rPr lang="ar-SY" sz="2000" dirty="0">
                <a:solidFill>
                  <a:srgbClr val="203864"/>
                </a:solidFill>
                <a:cs typeface="Calibri"/>
              </a:rPr>
              <a:t>بسهولة.</a:t>
            </a:r>
          </a:p>
          <a:p>
            <a:pPr marL="276225" marR="5080" indent="-276225" algn="just" rtl="1">
              <a:spcBef>
                <a:spcPts val="1200"/>
              </a:spcBef>
              <a:buFont typeface="Arial" panose="020B0604020202020204" pitchFamily="34" charset="0"/>
              <a:buChar char="•"/>
            </a:pPr>
            <a:r>
              <a:rPr lang="ar-SY" sz="2000" dirty="0">
                <a:solidFill>
                  <a:srgbClr val="203864"/>
                </a:solidFill>
                <a:cs typeface="Calibri"/>
              </a:rPr>
              <a:t>لهذا السبب، ل</a:t>
            </a:r>
            <a:r>
              <a:rPr lang="ar-SA" sz="2000" dirty="0">
                <a:solidFill>
                  <a:srgbClr val="203864"/>
                </a:solidFill>
                <a:cs typeface="Calibri"/>
              </a:rPr>
              <a:t>ا يكون </a:t>
            </a:r>
            <a:r>
              <a:rPr lang="ar-SY" sz="2000" dirty="0">
                <a:solidFill>
                  <a:srgbClr val="203864"/>
                </a:solidFill>
                <a:cs typeface="Calibri"/>
              </a:rPr>
              <a:t>الطفل</a:t>
            </a:r>
            <a:r>
              <a:rPr lang="ar-SA" sz="2000" dirty="0">
                <a:solidFill>
                  <a:srgbClr val="203864"/>
                </a:solidFill>
                <a:cs typeface="Calibri"/>
              </a:rPr>
              <a:t> قد ذاق</a:t>
            </a:r>
            <a:r>
              <a:rPr lang="ar-SY" sz="2000" dirty="0">
                <a:solidFill>
                  <a:srgbClr val="203864"/>
                </a:solidFill>
                <a:cs typeface="Calibri"/>
              </a:rPr>
              <a:t> </a:t>
            </a:r>
            <a:r>
              <a:rPr lang="ar-SA" sz="2000" dirty="0">
                <a:solidFill>
                  <a:srgbClr val="203864"/>
                </a:solidFill>
                <a:cs typeface="Calibri"/>
              </a:rPr>
              <a:t>طعم </a:t>
            </a:r>
            <a:r>
              <a:rPr lang="ar-SY" sz="2000" dirty="0">
                <a:solidFill>
                  <a:srgbClr val="203864"/>
                </a:solidFill>
                <a:cs typeface="Calibri"/>
              </a:rPr>
              <a:t>النجاح ول</a:t>
            </a:r>
            <a:r>
              <a:rPr lang="ar-SA" sz="2000" dirty="0">
                <a:solidFill>
                  <a:srgbClr val="203864"/>
                </a:solidFill>
                <a:cs typeface="Calibri"/>
              </a:rPr>
              <a:t>ا يكون قد</a:t>
            </a:r>
            <a:r>
              <a:rPr lang="ar-SY" sz="2000" dirty="0">
                <a:solidFill>
                  <a:srgbClr val="203864"/>
                </a:solidFill>
                <a:cs typeface="Calibri"/>
              </a:rPr>
              <a:t> شعر ب</a:t>
            </a:r>
            <a:r>
              <a:rPr lang="ar-SA" sz="2000" dirty="0">
                <a:solidFill>
                  <a:srgbClr val="203864"/>
                </a:solidFill>
                <a:cs typeface="Calibri"/>
              </a:rPr>
              <a:t>السرور</a:t>
            </a:r>
            <a:r>
              <a:rPr lang="ar-SY" sz="2000" dirty="0">
                <a:solidFill>
                  <a:srgbClr val="203864"/>
                </a:solidFill>
                <a:cs typeface="Calibri"/>
              </a:rPr>
              <a:t> </a:t>
            </a:r>
            <a:r>
              <a:rPr lang="ar-SA" sz="2000" dirty="0">
                <a:solidFill>
                  <a:srgbClr val="203864"/>
                </a:solidFill>
                <a:cs typeface="Calibri"/>
              </a:rPr>
              <a:t>ل</a:t>
            </a:r>
            <a:r>
              <a:rPr lang="ar-SY" sz="2000" dirty="0">
                <a:solidFill>
                  <a:srgbClr val="203864"/>
                </a:solidFill>
                <a:cs typeface="Calibri"/>
              </a:rPr>
              <a:t>قدرته على فعل شيء ما</a:t>
            </a:r>
            <a:r>
              <a:rPr lang="ar-SA" sz="2000" dirty="0">
                <a:solidFill>
                  <a:srgbClr val="203864"/>
                </a:solidFill>
                <a:cs typeface="Calibri"/>
              </a:rPr>
              <a:t>.</a:t>
            </a:r>
            <a:endParaRPr lang="ar-SY" sz="2000" dirty="0">
              <a:solidFill>
                <a:srgbClr val="203864"/>
              </a:solidFill>
              <a:cs typeface="Calibri"/>
            </a:endParaRPr>
          </a:p>
          <a:p>
            <a:pPr marL="276225" marR="5080" indent="-276225" algn="just" rtl="1">
              <a:spcBef>
                <a:spcPts val="1200"/>
              </a:spcBef>
              <a:buFont typeface="Arial" panose="020B0604020202020204" pitchFamily="34" charset="0"/>
              <a:buChar char="•"/>
            </a:pPr>
            <a:r>
              <a:rPr lang="ar-SA" sz="2000" dirty="0">
                <a:solidFill>
                  <a:srgbClr val="203864"/>
                </a:solidFill>
                <a:cs typeface="Calibri"/>
              </a:rPr>
              <a:t>أي أنه لا</a:t>
            </a:r>
            <a:r>
              <a:rPr lang="ar-SY" sz="2000" dirty="0">
                <a:solidFill>
                  <a:srgbClr val="203864"/>
                </a:solidFill>
                <a:cs typeface="Calibri"/>
              </a:rPr>
              <a:t> </a:t>
            </a:r>
            <a:r>
              <a:rPr lang="ar-SA" sz="2000" dirty="0">
                <a:solidFill>
                  <a:srgbClr val="203864"/>
                </a:solidFill>
                <a:cs typeface="Calibri"/>
              </a:rPr>
              <a:t>وجود</a:t>
            </a:r>
            <a:r>
              <a:rPr lang="ar-SY" sz="2000" dirty="0">
                <a:solidFill>
                  <a:srgbClr val="203864"/>
                </a:solidFill>
                <a:cs typeface="Calibri"/>
              </a:rPr>
              <a:t> </a:t>
            </a:r>
            <a:r>
              <a:rPr lang="ar-SA" sz="2000" dirty="0">
                <a:solidFill>
                  <a:srgbClr val="203864"/>
                </a:solidFill>
                <a:cs typeface="Calibri"/>
              </a:rPr>
              <a:t>ل</a:t>
            </a:r>
            <a:r>
              <a:rPr lang="ar-SY" sz="2000" dirty="0">
                <a:solidFill>
                  <a:srgbClr val="203864"/>
                </a:solidFill>
                <a:cs typeface="Calibri"/>
              </a:rPr>
              <a:t>دافع جوهري. يذهب الشخص </a:t>
            </a:r>
            <a:r>
              <a:rPr lang="ar-SA" sz="2000" dirty="0">
                <a:solidFill>
                  <a:srgbClr val="203864"/>
                </a:solidFill>
                <a:cs typeface="Calibri"/>
              </a:rPr>
              <a:t>إلى نقطة ما</a:t>
            </a:r>
            <a:r>
              <a:rPr lang="ar-SY" sz="2000" dirty="0">
                <a:solidFill>
                  <a:srgbClr val="203864"/>
                </a:solidFill>
                <a:cs typeface="Calibri"/>
              </a:rPr>
              <a:t> </a:t>
            </a:r>
            <a:r>
              <a:rPr lang="ar-SA" sz="2000" dirty="0">
                <a:solidFill>
                  <a:srgbClr val="203864"/>
                </a:solidFill>
                <a:cs typeface="Calibri"/>
              </a:rPr>
              <a:t>عبر ال</a:t>
            </a:r>
            <a:r>
              <a:rPr lang="ar-SY" sz="2000" dirty="0">
                <a:solidFill>
                  <a:srgbClr val="203864"/>
                </a:solidFill>
                <a:cs typeface="Calibri"/>
              </a:rPr>
              <a:t>دافع خارجي </a:t>
            </a:r>
            <a:r>
              <a:rPr lang="ar-SA" sz="2000" dirty="0">
                <a:solidFill>
                  <a:srgbClr val="203864"/>
                </a:solidFill>
                <a:cs typeface="Calibri"/>
              </a:rPr>
              <a:t>ويتعثر</a:t>
            </a:r>
            <a:r>
              <a:rPr lang="ar-SY" sz="2000" dirty="0">
                <a:solidFill>
                  <a:srgbClr val="203864"/>
                </a:solidFill>
                <a:cs typeface="Calibri"/>
              </a:rPr>
              <a:t>. إ</a:t>
            </a:r>
            <a:r>
              <a:rPr lang="ar-SA" sz="2000" dirty="0">
                <a:solidFill>
                  <a:srgbClr val="203864"/>
                </a:solidFill>
                <a:cs typeface="Calibri"/>
              </a:rPr>
              <a:t>ن لم يكن يقوم بتشجيع نفسه ولم يكن</a:t>
            </a:r>
            <a:r>
              <a:rPr lang="ar-SY" sz="2000" dirty="0">
                <a:solidFill>
                  <a:srgbClr val="203864"/>
                </a:solidFill>
                <a:cs typeface="Calibri"/>
              </a:rPr>
              <a:t> يعتقد </a:t>
            </a:r>
            <a:r>
              <a:rPr lang="ar-SA" sz="2000" dirty="0">
                <a:solidFill>
                  <a:srgbClr val="203864"/>
                </a:solidFill>
                <a:cs typeface="Calibri"/>
              </a:rPr>
              <a:t>ب</a:t>
            </a:r>
            <a:r>
              <a:rPr lang="ar-SY" sz="2000" dirty="0">
                <a:solidFill>
                  <a:srgbClr val="203864"/>
                </a:solidFill>
                <a:cs typeface="Calibri"/>
              </a:rPr>
              <a:t>أن ما يفعله مفيد</a:t>
            </a:r>
            <a:r>
              <a:rPr lang="ar-SA" sz="2000" dirty="0">
                <a:solidFill>
                  <a:srgbClr val="203864"/>
                </a:solidFill>
                <a:cs typeface="Calibri"/>
              </a:rPr>
              <a:t>، وإن</a:t>
            </a:r>
            <a:r>
              <a:rPr lang="ar-SY" sz="2000" dirty="0">
                <a:solidFill>
                  <a:srgbClr val="203864"/>
                </a:solidFill>
                <a:cs typeface="Calibri"/>
              </a:rPr>
              <a:t> كان يفعل ذلك من أجل مكافأة</a:t>
            </a:r>
            <a:r>
              <a:rPr lang="ar-SA" sz="2000" dirty="0">
                <a:solidFill>
                  <a:srgbClr val="203864"/>
                </a:solidFill>
                <a:cs typeface="Calibri"/>
              </a:rPr>
              <a:t> ما </a:t>
            </a:r>
            <a:r>
              <a:rPr lang="ar-SY" sz="2000" dirty="0">
                <a:solidFill>
                  <a:srgbClr val="203864"/>
                </a:solidFill>
                <a:cs typeface="Calibri"/>
              </a:rPr>
              <a:t>على سبيل المثال، ف</a:t>
            </a:r>
            <a:r>
              <a:rPr lang="ar-SA" sz="2000" dirty="0">
                <a:solidFill>
                  <a:srgbClr val="203864"/>
                </a:solidFill>
                <a:cs typeface="Calibri"/>
              </a:rPr>
              <a:t>إن </a:t>
            </a:r>
            <a:r>
              <a:rPr lang="ar-SY" sz="2000" dirty="0">
                <a:solidFill>
                  <a:srgbClr val="203864"/>
                </a:solidFill>
                <a:cs typeface="Calibri"/>
              </a:rPr>
              <a:t>من الصعب </a:t>
            </a:r>
            <a:r>
              <a:rPr lang="ar-SA" sz="2000" dirty="0">
                <a:solidFill>
                  <a:srgbClr val="203864"/>
                </a:solidFill>
                <a:cs typeface="Calibri"/>
              </a:rPr>
              <a:t>عليه الوصول إلى نتيجة.</a:t>
            </a:r>
          </a:p>
        </p:txBody>
      </p:sp>
      <p:sp>
        <p:nvSpPr>
          <p:cNvPr id="2" name="Rectangle 8">
            <a:extLst>
              <a:ext uri="{FF2B5EF4-FFF2-40B4-BE49-F238E27FC236}">
                <a16:creationId xmlns:a16="http://schemas.microsoft.com/office/drawing/2014/main" id="{FEF9ABA0-CC15-6667-523F-7D8761852DE2}"/>
              </a:ext>
            </a:extLst>
          </p:cNvPr>
          <p:cNvSpPr/>
          <p:nvPr/>
        </p:nvSpPr>
        <p:spPr>
          <a:xfrm>
            <a:off x="320843" y="2152263"/>
            <a:ext cx="3197609" cy="2554545"/>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هل يمكن إكساب سلوك عبر العقاب والضغط؟</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6619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5" name="Diyagram 3">
            <a:extLst>
              <a:ext uri="{FF2B5EF4-FFF2-40B4-BE49-F238E27FC236}">
                <a16:creationId xmlns:a16="http://schemas.microsoft.com/office/drawing/2014/main" id="{EEE67EFE-68AF-4FB8-B5C1-A99913BD8616}"/>
              </a:ext>
            </a:extLst>
          </p:cNvPr>
          <p:cNvGraphicFramePr/>
          <p:nvPr>
            <p:extLst>
              <p:ext uri="{D42A27DB-BD31-4B8C-83A1-F6EECF244321}">
                <p14:modId xmlns:p14="http://schemas.microsoft.com/office/powerpoint/2010/main" val="346970244"/>
              </p:ext>
            </p:extLst>
          </p:nvPr>
        </p:nvGraphicFramePr>
        <p:xfrm>
          <a:off x="4048226" y="2099261"/>
          <a:ext cx="7357906" cy="16083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Belirtme Çizgisi 4">
            <a:extLst>
              <a:ext uri="{FF2B5EF4-FFF2-40B4-BE49-F238E27FC236}">
                <a16:creationId xmlns:a16="http://schemas.microsoft.com/office/drawing/2014/main" id="{DF5A10DA-2005-46CA-9B38-DEDE58266A93}"/>
              </a:ext>
            </a:extLst>
          </p:cNvPr>
          <p:cNvSpPr/>
          <p:nvPr/>
        </p:nvSpPr>
        <p:spPr>
          <a:xfrm>
            <a:off x="7163830" y="4121497"/>
            <a:ext cx="1788259" cy="1195569"/>
          </a:xfrm>
          <a:prstGeom prst="wedgeEllipseCallout">
            <a:avLst>
              <a:gd name="adj1" fmla="val 74365"/>
              <a:gd name="adj2" fmla="val -88061"/>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latin typeface="Calibri" panose="020F0502020204030204" pitchFamily="34" charset="0"/>
                <a:cs typeface="Calibri" panose="020F0502020204030204" pitchFamily="34" charset="0"/>
              </a:rPr>
              <a:t>العنف الجسدي</a:t>
            </a:r>
            <a:endParaRPr lang="tr-TR" sz="2400" dirty="0">
              <a:latin typeface="Calibri" panose="020F0502020204030204" pitchFamily="34" charset="0"/>
              <a:cs typeface="Calibri" panose="020F0502020204030204" pitchFamily="34" charset="0"/>
            </a:endParaRPr>
          </a:p>
        </p:txBody>
      </p:sp>
      <p:sp>
        <p:nvSpPr>
          <p:cNvPr id="7" name="Oval Belirtme Çizgisi 5">
            <a:extLst>
              <a:ext uri="{FF2B5EF4-FFF2-40B4-BE49-F238E27FC236}">
                <a16:creationId xmlns:a16="http://schemas.microsoft.com/office/drawing/2014/main" id="{A08C7EB3-E59C-40E0-A93F-90A0DD42F573}"/>
              </a:ext>
            </a:extLst>
          </p:cNvPr>
          <p:cNvSpPr/>
          <p:nvPr/>
        </p:nvSpPr>
        <p:spPr>
          <a:xfrm>
            <a:off x="9854021" y="4121497"/>
            <a:ext cx="1860002" cy="1195569"/>
          </a:xfrm>
          <a:prstGeom prst="wedgeEllipseCallout">
            <a:avLst>
              <a:gd name="adj1" fmla="val -60935"/>
              <a:gd name="adj2" fmla="val -86806"/>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a:latin typeface="Calibri" panose="020F0502020204030204" pitchFamily="34" charset="0"/>
                <a:cs typeface="Calibri" panose="020F0502020204030204" pitchFamily="34" charset="0"/>
              </a:rPr>
              <a:t>العنف النفسي</a:t>
            </a:r>
            <a:endParaRPr lang="tr-TR" sz="2400" dirty="0">
              <a:latin typeface="Calibri" panose="020F0502020204030204" pitchFamily="34" charset="0"/>
              <a:cs typeface="Calibri" panose="020F0502020204030204" pitchFamily="34" charset="0"/>
            </a:endParaRPr>
          </a:p>
        </p:txBody>
      </p:sp>
      <p:sp>
        <p:nvSpPr>
          <p:cNvPr id="8"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9" name="Resim 8">
            <a:extLst>
              <a:ext uri="{FF2B5EF4-FFF2-40B4-BE49-F238E27FC236}">
                <a16:creationId xmlns:a16="http://schemas.microsoft.com/office/drawing/2014/main" id="{E68402E9-C564-4637-8058-CAE1FE97AD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0"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6D2F9DD1-B640-6C77-B6CE-2F5B845B5A38}"/>
              </a:ext>
            </a:extLst>
          </p:cNvPr>
          <p:cNvSpPr/>
          <p:nvPr/>
        </p:nvSpPr>
        <p:spPr>
          <a:xfrm>
            <a:off x="320843" y="2152263"/>
            <a:ext cx="3197609" cy="3570208"/>
          </a:xfrm>
          <a:prstGeom prst="rect">
            <a:avLst/>
          </a:prstGeom>
        </p:spPr>
        <p:txBody>
          <a:bodyPr wrap="square">
            <a:spAutoFit/>
          </a:bodyPr>
          <a:lstStyle/>
          <a:p>
            <a:pPr algn="ctr" rtl="1">
              <a:spcBef>
                <a:spcPts val="1200"/>
              </a:spcBef>
            </a:pPr>
            <a:r>
              <a:rPr lang="ar-SA" sz="3600" b="1" kern="0" noProof="0" dirty="0">
                <a:solidFill>
                  <a:schemeClr val="bg1"/>
                </a:solidFill>
                <a:latin typeface="Calibri"/>
                <a:ea typeface="+mj-ea"/>
                <a:cs typeface="Calibri"/>
              </a:rPr>
              <a:t>إن الاسم المنمق للعنف في كثير من الأحيان هو العقاب.</a:t>
            </a:r>
          </a:p>
          <a:p>
            <a:pPr algn="ctr" rtl="1">
              <a:spcBef>
                <a:spcPts val="1200"/>
              </a:spcBef>
            </a:pPr>
            <a:r>
              <a:rPr lang="ar-SA" sz="3600" b="1" kern="0" noProof="0" dirty="0">
                <a:solidFill>
                  <a:schemeClr val="bg1"/>
                </a:solidFill>
                <a:latin typeface="Calibri"/>
                <a:ea typeface="+mj-ea"/>
                <a:cs typeface="Calibri"/>
              </a:rPr>
              <a:t>يتضمن </a:t>
            </a:r>
            <a:r>
              <a:rPr lang="ar-SA" sz="3600" b="1" kern="0" dirty="0">
                <a:solidFill>
                  <a:schemeClr val="bg1"/>
                </a:solidFill>
                <a:latin typeface="Calibri"/>
                <a:ea typeface="+mj-ea"/>
                <a:cs typeface="Calibri"/>
              </a:rPr>
              <a:t>الكثير من العقوبات عنفاً جسدياً أو نفسياً.</a:t>
            </a:r>
            <a:endParaRPr kumimoji="0" lang="ar-SA" sz="36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8410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5" name="Resim 3">
            <a:extLst>
              <a:ext uri="{FF2B5EF4-FFF2-40B4-BE49-F238E27FC236}">
                <a16:creationId xmlns:a16="http://schemas.microsoft.com/office/drawing/2014/main" id="{44673F66-6B69-45BA-ABB2-3F84A7791466}"/>
              </a:ext>
            </a:extLst>
          </p:cNvPr>
          <p:cNvPicPr>
            <a:picLocks noChangeAspect="1"/>
          </p:cNvPicPr>
          <p:nvPr/>
        </p:nvPicPr>
        <p:blipFill>
          <a:blip r:embed="rId3"/>
          <a:stretch>
            <a:fillRect/>
          </a:stretch>
        </p:blipFill>
        <p:spPr>
          <a:xfrm>
            <a:off x="4546347" y="1624624"/>
            <a:ext cx="7147037" cy="4011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8"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7ADE8AEE-B17D-91FC-2EAD-C80D31DB5A77}"/>
              </a:ext>
            </a:extLst>
          </p:cNvPr>
          <p:cNvSpPr/>
          <p:nvPr/>
        </p:nvSpPr>
        <p:spPr>
          <a:xfrm>
            <a:off x="320843" y="2152263"/>
            <a:ext cx="3197609" cy="317009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أي منا يود الدخول إلى المنزل الذي يتعرض فيه للإهانة والعقاب بشكل مستمر؟</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76957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style>
          <a:lnRef idx="0">
            <a:schemeClr val="accent5"/>
          </a:lnRef>
          <a:fillRef idx="3">
            <a:schemeClr val="accent5"/>
          </a:fillRef>
          <a:effectRef idx="3">
            <a:schemeClr val="accent5"/>
          </a:effectRef>
          <a:fontRef idx="minor">
            <a:schemeClr val="lt1"/>
          </a:fontRef>
        </p:style>
      </p:pic>
      <p:sp>
        <p:nvSpPr>
          <p:cNvPr id="5" name="Oval Belirtme Çizgisi 3">
            <a:extLst>
              <a:ext uri="{FF2B5EF4-FFF2-40B4-BE49-F238E27FC236}">
                <a16:creationId xmlns:a16="http://schemas.microsoft.com/office/drawing/2014/main" id="{22361105-3BE2-4682-8797-F1F458E806A4}"/>
              </a:ext>
            </a:extLst>
          </p:cNvPr>
          <p:cNvSpPr/>
          <p:nvPr/>
        </p:nvSpPr>
        <p:spPr>
          <a:xfrm>
            <a:off x="4319791" y="2465639"/>
            <a:ext cx="2589199" cy="1535870"/>
          </a:xfrm>
          <a:prstGeom prst="wedgeEllipseCallout">
            <a:avLst>
              <a:gd name="adj1" fmla="val 77860"/>
              <a:gd name="adj2" fmla="val 85923"/>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400" b="1" dirty="0">
                <a:latin typeface="Calibri" panose="020F0502020204030204" pitchFamily="34" charset="0"/>
                <a:cs typeface="Calibri" panose="020F0502020204030204" pitchFamily="34" charset="0"/>
              </a:rPr>
              <a:t>"لا نستطيع التأثير على الطفل"</a:t>
            </a:r>
            <a:endParaRPr lang="tr-TR" sz="2400" b="1" dirty="0">
              <a:latin typeface="Calibri" panose="020F0502020204030204" pitchFamily="34" charset="0"/>
              <a:cs typeface="Calibri" panose="020F0502020204030204" pitchFamily="34" charset="0"/>
            </a:endParaRPr>
          </a:p>
        </p:txBody>
      </p:sp>
      <p:sp>
        <p:nvSpPr>
          <p:cNvPr id="6" name="Oval Belirtme Çizgisi 5">
            <a:extLst>
              <a:ext uri="{FF2B5EF4-FFF2-40B4-BE49-F238E27FC236}">
                <a16:creationId xmlns:a16="http://schemas.microsoft.com/office/drawing/2014/main" id="{9C648333-3C34-4971-967C-7CFD79C60983}"/>
              </a:ext>
            </a:extLst>
          </p:cNvPr>
          <p:cNvSpPr/>
          <p:nvPr/>
        </p:nvSpPr>
        <p:spPr>
          <a:xfrm>
            <a:off x="6291120" y="1609340"/>
            <a:ext cx="3135102" cy="1236891"/>
          </a:xfrm>
          <a:prstGeom prst="wedgeEllipseCallout">
            <a:avLst>
              <a:gd name="adj1" fmla="val 45093"/>
              <a:gd name="adj2" fmla="val 100526"/>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400" b="1" dirty="0">
                <a:latin typeface="Calibri" panose="020F0502020204030204" pitchFamily="34" charset="0"/>
                <a:cs typeface="Calibri" panose="020F0502020204030204" pitchFamily="34" charset="0"/>
              </a:rPr>
              <a:t>"لا نستطيع أن نجعله يصغي لكلامنا"</a:t>
            </a:r>
            <a:endParaRPr lang="tr-TR" sz="2400" b="1" dirty="0">
              <a:latin typeface="Calibri" panose="020F0502020204030204" pitchFamily="34" charset="0"/>
              <a:cs typeface="Calibri" panose="020F0502020204030204" pitchFamily="34" charset="0"/>
            </a:endParaRPr>
          </a:p>
        </p:txBody>
      </p:sp>
      <p:sp>
        <p:nvSpPr>
          <p:cNvPr id="7" name="Oval Belirtme Çizgisi 6">
            <a:extLst>
              <a:ext uri="{FF2B5EF4-FFF2-40B4-BE49-F238E27FC236}">
                <a16:creationId xmlns:a16="http://schemas.microsoft.com/office/drawing/2014/main" id="{680F5371-33F7-4D8A-B481-DB9098D97583}"/>
              </a:ext>
            </a:extLst>
          </p:cNvPr>
          <p:cNvSpPr/>
          <p:nvPr/>
        </p:nvSpPr>
        <p:spPr>
          <a:xfrm>
            <a:off x="9826208" y="1816211"/>
            <a:ext cx="2298415" cy="1135465"/>
          </a:xfrm>
          <a:prstGeom prst="wedgeEllipseCallout">
            <a:avLst>
              <a:gd name="adj1" fmla="val -59064"/>
              <a:gd name="adj2" fmla="val 93790"/>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400" b="1" dirty="0">
                <a:latin typeface="Calibri" panose="020F0502020204030204" pitchFamily="34" charset="0"/>
                <a:cs typeface="Calibri" panose="020F0502020204030204" pitchFamily="34" charset="0"/>
              </a:rPr>
              <a:t>لا يفهم ما نقوله</a:t>
            </a:r>
            <a:endParaRPr lang="tr-TR" sz="2400" b="1" dirty="0">
              <a:latin typeface="Calibri" panose="020F0502020204030204" pitchFamily="34" charset="0"/>
              <a:cs typeface="Calibri" panose="020F0502020204030204" pitchFamily="34" charset="0"/>
            </a:endParaRPr>
          </a:p>
        </p:txBody>
      </p:sp>
      <p:sp>
        <p:nvSpPr>
          <p:cNvPr id="8" name="Oval Belirtme Çizgisi 7">
            <a:extLst>
              <a:ext uri="{FF2B5EF4-FFF2-40B4-BE49-F238E27FC236}">
                <a16:creationId xmlns:a16="http://schemas.microsoft.com/office/drawing/2014/main" id="{54B8D3DB-8300-4C95-B7AC-FFCF05857E3B}"/>
              </a:ext>
            </a:extLst>
          </p:cNvPr>
          <p:cNvSpPr/>
          <p:nvPr/>
        </p:nvSpPr>
        <p:spPr>
          <a:xfrm>
            <a:off x="4558361" y="4300126"/>
            <a:ext cx="2652677" cy="1236892"/>
          </a:xfrm>
          <a:prstGeom prst="wedgeEllipseCallout">
            <a:avLst>
              <a:gd name="adj1" fmla="val 59178"/>
              <a:gd name="adj2" fmla="val 69417"/>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400" b="1" dirty="0">
                <a:latin typeface="Calibri" panose="020F0502020204030204" pitchFamily="34" charset="0"/>
                <a:cs typeface="Calibri" panose="020F0502020204030204" pitchFamily="34" charset="0"/>
              </a:rPr>
              <a:t>لا يفعل ما نوده</a:t>
            </a:r>
            <a:endParaRPr lang="tr-TR" sz="2400" b="1" dirty="0">
              <a:latin typeface="Calibri" panose="020F0502020204030204" pitchFamily="34" charset="0"/>
              <a:cs typeface="Calibri" panose="020F0502020204030204" pitchFamily="34" charset="0"/>
            </a:endParaRPr>
          </a:p>
        </p:txBody>
      </p:sp>
      <p:sp>
        <p:nvSpPr>
          <p:cNvPr id="11" name="Oval Belirtme Çizgisi 8">
            <a:extLst>
              <a:ext uri="{FF2B5EF4-FFF2-40B4-BE49-F238E27FC236}">
                <a16:creationId xmlns:a16="http://schemas.microsoft.com/office/drawing/2014/main" id="{651067D4-18C6-4DD6-8C00-8D9292F41DF4}"/>
              </a:ext>
            </a:extLst>
          </p:cNvPr>
          <p:cNvSpPr/>
          <p:nvPr/>
        </p:nvSpPr>
        <p:spPr>
          <a:xfrm>
            <a:off x="8280786" y="3828789"/>
            <a:ext cx="3712292" cy="1016633"/>
          </a:xfrm>
          <a:prstGeom prst="wedgeEllipseCallout">
            <a:avLst>
              <a:gd name="adj1" fmla="val -40617"/>
              <a:gd name="adj2" fmla="val 92915"/>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SA" sz="2400" b="1" dirty="0">
                <a:latin typeface="Calibri" panose="020F0502020204030204" pitchFamily="34" charset="0"/>
                <a:cs typeface="Calibri" panose="020F0502020204030204" pitchFamily="34" charset="0"/>
              </a:rPr>
              <a:t>نحن أيضاً كبرنا هكذا</a:t>
            </a:r>
            <a:endParaRPr lang="tr-TR" sz="2400" b="1" dirty="0">
              <a:latin typeface="Calibri" panose="020F0502020204030204" pitchFamily="34" charset="0"/>
              <a:cs typeface="Calibri" panose="020F0502020204030204" pitchFamily="34" charset="0"/>
            </a:endParaRPr>
          </a:p>
        </p:txBody>
      </p:sp>
      <p:sp>
        <p:nvSpPr>
          <p:cNvPr id="9"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3"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DC52612B-5DE2-6938-3FF4-5D88A3FE92B8}"/>
              </a:ext>
            </a:extLst>
          </p:cNvPr>
          <p:cNvSpPr/>
          <p:nvPr/>
        </p:nvSpPr>
        <p:spPr>
          <a:xfrm>
            <a:off x="198923" y="2152263"/>
            <a:ext cx="3319530" cy="3170099"/>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يلجأ الوالدان اللذان لا يستطيعان التعامل مع الطفل إلى العقاب والعنف؟</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28316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0" name="Diyagram 3">
            <a:extLst>
              <a:ext uri="{FF2B5EF4-FFF2-40B4-BE49-F238E27FC236}">
                <a16:creationId xmlns:a16="http://schemas.microsoft.com/office/drawing/2014/main" id="{C24DCDCF-4F3F-46B5-A422-3AF2DB214C80}"/>
              </a:ext>
            </a:extLst>
          </p:cNvPr>
          <p:cNvGraphicFramePr/>
          <p:nvPr>
            <p:extLst>
              <p:ext uri="{D42A27DB-BD31-4B8C-83A1-F6EECF244321}">
                <p14:modId xmlns:p14="http://schemas.microsoft.com/office/powerpoint/2010/main" val="169946465"/>
              </p:ext>
            </p:extLst>
          </p:nvPr>
        </p:nvGraphicFramePr>
        <p:xfrm>
          <a:off x="2443881" y="1366374"/>
          <a:ext cx="7304237" cy="4836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9"/>
          <a:stretch>
            <a:fillRect/>
          </a:stretch>
        </p:blipFill>
        <p:spPr>
          <a:xfrm>
            <a:off x="1614440" y="5807874"/>
            <a:ext cx="1188230" cy="201892"/>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9307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8" name="Rectangle 8">
            <a:extLst>
              <a:ext uri="{FF2B5EF4-FFF2-40B4-BE49-F238E27FC236}">
                <a16:creationId xmlns:a16="http://schemas.microsoft.com/office/drawing/2014/main" id="{DEC62BFB-F9B9-4430-B8B4-A898E198641E}"/>
              </a:ext>
            </a:extLst>
          </p:cNvPr>
          <p:cNvSpPr/>
          <p:nvPr/>
        </p:nvSpPr>
        <p:spPr>
          <a:xfrm>
            <a:off x="320843" y="2152263"/>
            <a:ext cx="3197609" cy="1323439"/>
          </a:xfrm>
          <a:prstGeom prst="rect">
            <a:avLst/>
          </a:prstGeom>
        </p:spPr>
        <p:txBody>
          <a:bodyPr wrap="square">
            <a:spAutoFit/>
          </a:bodyPr>
          <a:lstStyle/>
          <a:p>
            <a:pPr algn="ctr" rtl="1"/>
            <a:r>
              <a:rPr kumimoji="0" lang="ar-SA" sz="4000" b="1" i="0" u="none" strike="noStrike" kern="0" cap="none" spc="0" normalizeH="0" baseline="0" dirty="0">
                <a:ln>
                  <a:noFill/>
                </a:ln>
                <a:solidFill>
                  <a:schemeClr val="bg1"/>
                </a:solidFill>
                <a:effectLst/>
                <a:uLnTx/>
                <a:uFillTx/>
                <a:latin typeface="Calibri"/>
                <a:ea typeface="+mj-ea"/>
                <a:cs typeface="Calibri"/>
              </a:rPr>
              <a:t>عمّا سنتحدث اليوم؟</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object 4">
            <a:extLst>
              <a:ext uri="{FF2B5EF4-FFF2-40B4-BE49-F238E27FC236}">
                <a16:creationId xmlns:a16="http://schemas.microsoft.com/office/drawing/2014/main" id="{BDB47244-EED1-4FD9-9A5B-C900E30E2C72}"/>
              </a:ext>
            </a:extLst>
          </p:cNvPr>
          <p:cNvSpPr txBox="1"/>
          <p:nvPr/>
        </p:nvSpPr>
        <p:spPr>
          <a:xfrm>
            <a:off x="4572000" y="2179490"/>
            <a:ext cx="6946701" cy="3555460"/>
          </a:xfrm>
          <a:prstGeom prst="rect">
            <a:avLst/>
          </a:prstGeom>
        </p:spPr>
        <p:txBody>
          <a:bodyPr vert="horz" wrap="square" lIns="0" tIns="137795" rIns="0" bIns="0" rtlCol="0">
            <a:spAutoFit/>
          </a:bodyPr>
          <a:lstStyle/>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ماهيّة العنف؟</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ردود الفعل التي يبديها </a:t>
            </a:r>
            <a:r>
              <a:rPr lang="ar-SY" sz="3200" dirty="0">
                <a:solidFill>
                  <a:srgbClr val="203864"/>
                </a:solidFill>
                <a:cs typeface="Calibri"/>
              </a:rPr>
              <a:t>الطفل عند تعرضه للعنف</a:t>
            </a:r>
            <a:endParaRPr lang="ar-SA" sz="3200" dirty="0">
              <a:solidFill>
                <a:srgbClr val="203864"/>
              </a:solidFill>
              <a:cs typeface="Calibri"/>
            </a:endParaRPr>
          </a:p>
          <a:p>
            <a:pPr marL="536575" marR="5080" indent="-536575" algn="just" rtl="1">
              <a:spcBef>
                <a:spcPts val="1200"/>
              </a:spcBef>
              <a:buFont typeface="Wingdings" panose="05000000000000000000" pitchFamily="2" charset="2"/>
              <a:buChar char="ü"/>
            </a:pPr>
            <a:r>
              <a:rPr lang="ar-SY" sz="3200" dirty="0">
                <a:solidFill>
                  <a:srgbClr val="203864"/>
                </a:solidFill>
                <a:cs typeface="Calibri"/>
              </a:rPr>
              <a:t>البدائل التي يمكننا </a:t>
            </a:r>
            <a:r>
              <a:rPr lang="ar-SA" sz="3200" dirty="0">
                <a:solidFill>
                  <a:srgbClr val="203864"/>
                </a:solidFill>
                <a:cs typeface="Calibri"/>
              </a:rPr>
              <a:t>القيام بها</a:t>
            </a:r>
            <a:r>
              <a:rPr lang="ar-SY" sz="3200" dirty="0">
                <a:solidFill>
                  <a:srgbClr val="203864"/>
                </a:solidFill>
                <a:cs typeface="Calibri"/>
              </a:rPr>
              <a:t> بدلاً من استخدام العنف</a:t>
            </a:r>
          </a:p>
          <a:p>
            <a:pPr marL="536575" marR="5080" indent="-536575" algn="just" rtl="1">
              <a:spcBef>
                <a:spcPts val="1200"/>
              </a:spcBef>
              <a:buFont typeface="Wingdings" panose="05000000000000000000" pitchFamily="2" charset="2"/>
              <a:buChar char="ü"/>
            </a:pPr>
            <a:r>
              <a:rPr lang="ar-SA" sz="3200" dirty="0">
                <a:solidFill>
                  <a:srgbClr val="203864"/>
                </a:solidFill>
                <a:cs typeface="Calibri"/>
              </a:rPr>
              <a:t>توصيات حول ما يمكننا القيام به</a:t>
            </a:r>
            <a:r>
              <a:rPr lang="ar-SY" sz="3200" dirty="0">
                <a:solidFill>
                  <a:srgbClr val="203864"/>
                </a:solidFill>
                <a:cs typeface="Calibri"/>
              </a:rPr>
              <a:t> </a:t>
            </a:r>
            <a:r>
              <a:rPr lang="ar-SA" sz="3200" dirty="0">
                <a:solidFill>
                  <a:srgbClr val="203864"/>
                </a:solidFill>
                <a:cs typeface="Calibri"/>
              </a:rPr>
              <a:t>عند ميلنا لتطبيق العنف</a:t>
            </a: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5C289C-CFC5-4A26-A8BF-D8975B6D1B89}"/>
              </a:ext>
            </a:extLst>
          </p:cNvPr>
          <p:cNvSpPr txBox="1"/>
          <p:nvPr/>
        </p:nvSpPr>
        <p:spPr>
          <a:xfrm>
            <a:off x="1904198" y="2215594"/>
            <a:ext cx="8383604" cy="1446550"/>
          </a:xfrm>
          <a:prstGeom prst="rect">
            <a:avLst/>
          </a:prstGeom>
          <a:noFill/>
        </p:spPr>
        <p:txBody>
          <a:bodyPr wrap="square">
            <a:spAutoFit/>
          </a:bodyPr>
          <a:lstStyle/>
          <a:p>
            <a:pPr algn="ctr" rtl="1"/>
            <a:r>
              <a:rPr lang="ar-SA" sz="4400" b="1" dirty="0">
                <a:solidFill>
                  <a:srgbClr val="C00000"/>
                </a:solidFill>
                <a:latin typeface="Calibri" panose="020F0502020204030204" pitchFamily="34" charset="0"/>
                <a:cs typeface="Calibri" panose="020F0502020204030204" pitchFamily="34" charset="0"/>
              </a:rPr>
              <a:t>إن العنف عبارة عن</a:t>
            </a:r>
            <a:br>
              <a:rPr lang="ar-SA" sz="4400" b="1" dirty="0">
                <a:solidFill>
                  <a:srgbClr val="C00000"/>
                </a:solidFill>
                <a:latin typeface="Calibri" panose="020F0502020204030204" pitchFamily="34" charset="0"/>
                <a:cs typeface="Calibri" panose="020F0502020204030204" pitchFamily="34" charset="0"/>
              </a:rPr>
            </a:br>
            <a:r>
              <a:rPr lang="ar-SA" sz="4400" b="1" dirty="0">
                <a:solidFill>
                  <a:srgbClr val="C00000"/>
                </a:solidFill>
                <a:latin typeface="Calibri" panose="020F0502020204030204" pitchFamily="34" charset="0"/>
                <a:cs typeface="Calibri" panose="020F0502020204030204" pitchFamily="34" charset="0"/>
              </a:rPr>
              <a:t>سلوك مكتسب وليس سلوكاً فطرياً!</a:t>
            </a:r>
            <a:endParaRPr lang="en-US" sz="4400" b="1" dirty="0">
              <a:solidFill>
                <a:srgbClr val="C00000"/>
              </a:solidFill>
              <a:latin typeface="Calibri" panose="020F0502020204030204" pitchFamily="34" charset="0"/>
              <a:cs typeface="Calibri" panose="020F0502020204030204" pitchFamily="34" charset="0"/>
            </a:endParaRPr>
          </a:p>
        </p:txBody>
      </p:sp>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4"/>
          <a:stretch>
            <a:fillRect/>
          </a:stretch>
        </p:blipFill>
        <p:spPr>
          <a:xfrm>
            <a:off x="1614440" y="5807874"/>
            <a:ext cx="1188230" cy="201892"/>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63370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9" name="object 4">
            <a:extLst>
              <a:ext uri="{FF2B5EF4-FFF2-40B4-BE49-F238E27FC236}">
                <a16:creationId xmlns:a16="http://schemas.microsoft.com/office/drawing/2014/main" id="{BDB47244-EED1-4FD9-9A5B-C900E30E2C72}"/>
              </a:ext>
            </a:extLst>
          </p:cNvPr>
          <p:cNvSpPr txBox="1"/>
          <p:nvPr/>
        </p:nvSpPr>
        <p:spPr>
          <a:xfrm>
            <a:off x="4572000" y="2179490"/>
            <a:ext cx="6946701" cy="2724464"/>
          </a:xfrm>
          <a:prstGeom prst="rect">
            <a:avLst/>
          </a:prstGeom>
        </p:spPr>
        <p:txBody>
          <a:bodyPr vert="horz" wrap="square" lIns="0" tIns="137795" rIns="0" bIns="0" rtlCol="0">
            <a:spAutoFit/>
          </a:bodyPr>
          <a:lstStyle/>
          <a:p>
            <a:pPr marR="5080" algn="just" rtl="1">
              <a:spcBef>
                <a:spcPts val="1200"/>
              </a:spcBef>
            </a:pPr>
            <a:r>
              <a:rPr lang="ar-SY" sz="2800" dirty="0">
                <a:solidFill>
                  <a:srgbClr val="203864"/>
                </a:solidFill>
                <a:cs typeface="Calibri"/>
              </a:rPr>
              <a:t>إ</a:t>
            </a:r>
            <a:r>
              <a:rPr lang="ar-SA" sz="2800" dirty="0">
                <a:solidFill>
                  <a:srgbClr val="203864"/>
                </a:solidFill>
                <a:cs typeface="Calibri"/>
              </a:rPr>
              <a:t>ن قمنا بالصراخ على الطفل ومعاقبته وضربه</a:t>
            </a:r>
            <a:r>
              <a:rPr lang="ar-SY" sz="2800" dirty="0">
                <a:solidFill>
                  <a:srgbClr val="203864"/>
                </a:solidFill>
                <a:cs typeface="Calibri"/>
              </a:rPr>
              <a:t> على كل خطأ يرتكبه؛ لا تتطور </a:t>
            </a:r>
            <a:r>
              <a:rPr lang="ar-SY" sz="2800" b="1" dirty="0">
                <a:solidFill>
                  <a:srgbClr val="C00000"/>
                </a:solidFill>
                <a:cs typeface="Calibri"/>
              </a:rPr>
              <a:t>مهارات حل المش</a:t>
            </a:r>
            <a:r>
              <a:rPr lang="ar-SA" sz="2800" b="1" dirty="0">
                <a:solidFill>
                  <a:srgbClr val="C00000"/>
                </a:solidFill>
                <a:cs typeface="Calibri"/>
              </a:rPr>
              <a:t>ا</a:t>
            </a:r>
            <a:r>
              <a:rPr lang="ar-SY" sz="2800" b="1" dirty="0">
                <a:solidFill>
                  <a:srgbClr val="C00000"/>
                </a:solidFill>
                <a:cs typeface="Calibri"/>
              </a:rPr>
              <a:t>كل </a:t>
            </a:r>
            <a:r>
              <a:rPr lang="ar-SY" sz="2800" dirty="0">
                <a:solidFill>
                  <a:srgbClr val="203864"/>
                </a:solidFill>
                <a:cs typeface="Calibri"/>
              </a:rPr>
              <a:t>لدى الطفل. لأنه لم يتعلم </a:t>
            </a:r>
            <a:r>
              <a:rPr lang="ar-SA" sz="2800" dirty="0">
                <a:solidFill>
                  <a:srgbClr val="203864"/>
                </a:solidFill>
                <a:cs typeface="Calibri"/>
              </a:rPr>
              <a:t>عبر العيش</a:t>
            </a:r>
            <a:r>
              <a:rPr lang="ar-SY" sz="2800" dirty="0">
                <a:solidFill>
                  <a:srgbClr val="203864"/>
                </a:solidFill>
                <a:cs typeface="Calibri"/>
              </a:rPr>
              <a:t>.</a:t>
            </a:r>
            <a:r>
              <a:rPr lang="ar-SA" sz="2800" dirty="0">
                <a:solidFill>
                  <a:srgbClr val="203864"/>
                </a:solidFill>
                <a:cs typeface="Calibri"/>
              </a:rPr>
              <a:t> الشيء الوحيد الذي رآه هو</a:t>
            </a:r>
            <a:r>
              <a:rPr lang="ar-SY" sz="2800" dirty="0">
                <a:solidFill>
                  <a:srgbClr val="203864"/>
                </a:solidFill>
                <a:cs typeface="Calibri"/>
              </a:rPr>
              <a:t> </a:t>
            </a:r>
            <a:r>
              <a:rPr lang="ar-SA" sz="2800" dirty="0">
                <a:solidFill>
                  <a:srgbClr val="203864"/>
                </a:solidFill>
                <a:cs typeface="Calibri"/>
              </a:rPr>
              <a:t>ال</a:t>
            </a:r>
            <a:r>
              <a:rPr lang="ar-SY" sz="2800" dirty="0">
                <a:solidFill>
                  <a:srgbClr val="203864"/>
                </a:solidFill>
                <a:cs typeface="Calibri"/>
              </a:rPr>
              <a:t>عنف! لهذا السبب، </a:t>
            </a:r>
            <a:r>
              <a:rPr lang="ar-SA" sz="2800" dirty="0">
                <a:solidFill>
                  <a:srgbClr val="203864"/>
                </a:solidFill>
                <a:cs typeface="Calibri"/>
              </a:rPr>
              <a:t>فإنه </a:t>
            </a:r>
            <a:r>
              <a:rPr lang="ar-SY" sz="2800" dirty="0">
                <a:solidFill>
                  <a:srgbClr val="203864"/>
                </a:solidFill>
                <a:cs typeface="Calibri"/>
              </a:rPr>
              <a:t>يحاول </a:t>
            </a:r>
            <a:r>
              <a:rPr lang="ar-SA" sz="2800" dirty="0">
                <a:solidFill>
                  <a:srgbClr val="203864"/>
                </a:solidFill>
                <a:cs typeface="Calibri"/>
              </a:rPr>
              <a:t>عندما يكبر </a:t>
            </a:r>
            <a:r>
              <a:rPr lang="ar-SY" sz="2800" dirty="0">
                <a:solidFill>
                  <a:srgbClr val="203864"/>
                </a:solidFill>
                <a:cs typeface="Calibri"/>
              </a:rPr>
              <a:t>حل </a:t>
            </a:r>
            <a:r>
              <a:rPr lang="ar-SA" sz="2800" dirty="0">
                <a:solidFill>
                  <a:srgbClr val="203864"/>
                </a:solidFill>
                <a:cs typeface="Calibri"/>
              </a:rPr>
              <a:t>كل مشكلة</a:t>
            </a:r>
            <a:r>
              <a:rPr lang="ar-SY" sz="2800" dirty="0">
                <a:solidFill>
                  <a:srgbClr val="203864"/>
                </a:solidFill>
                <a:cs typeface="Calibri"/>
              </a:rPr>
              <a:t> في المدرسة والعمل والحياة الاجتماعية</a:t>
            </a:r>
            <a:r>
              <a:rPr lang="ar-SA" sz="2800" dirty="0">
                <a:solidFill>
                  <a:srgbClr val="203864"/>
                </a:solidFill>
                <a:cs typeface="Calibri"/>
              </a:rPr>
              <a:t> بالعنف.</a:t>
            </a:r>
            <a:r>
              <a:rPr lang="ar-SY" sz="2800" dirty="0">
                <a:solidFill>
                  <a:srgbClr val="203864"/>
                </a:solidFill>
                <a:cs typeface="Calibri"/>
              </a:rPr>
              <a:t> إما </a:t>
            </a:r>
            <a:r>
              <a:rPr lang="ar-SA" sz="2800" dirty="0">
                <a:solidFill>
                  <a:srgbClr val="203864"/>
                </a:solidFill>
                <a:cs typeface="Calibri"/>
              </a:rPr>
              <a:t>أنه </a:t>
            </a:r>
            <a:r>
              <a:rPr lang="ar-SY" sz="2800" dirty="0">
                <a:solidFill>
                  <a:srgbClr val="203864"/>
                </a:solidFill>
                <a:cs typeface="Calibri"/>
              </a:rPr>
              <a:t>ي</a:t>
            </a:r>
            <a:r>
              <a:rPr lang="ar-SA" sz="2800" dirty="0">
                <a:solidFill>
                  <a:srgbClr val="203864"/>
                </a:solidFill>
                <a:cs typeface="Calibri"/>
              </a:rPr>
              <a:t>ت</a:t>
            </a:r>
            <a:r>
              <a:rPr lang="ar-SY" sz="2800" dirty="0">
                <a:solidFill>
                  <a:srgbClr val="203864"/>
                </a:solidFill>
                <a:cs typeface="Calibri"/>
              </a:rPr>
              <a:t>جادل أو </a:t>
            </a:r>
            <a:r>
              <a:rPr lang="ar-SA" sz="2800" dirty="0">
                <a:solidFill>
                  <a:srgbClr val="203864"/>
                </a:solidFill>
                <a:cs typeface="Calibri"/>
              </a:rPr>
              <a:t>أنه </a:t>
            </a:r>
            <a:r>
              <a:rPr lang="ar-SY" sz="2800" dirty="0">
                <a:solidFill>
                  <a:srgbClr val="203864"/>
                </a:solidFill>
                <a:cs typeface="Calibri"/>
              </a:rPr>
              <a:t>ي</a:t>
            </a:r>
            <a:r>
              <a:rPr lang="ar-SA" sz="2800" dirty="0">
                <a:solidFill>
                  <a:srgbClr val="203864"/>
                </a:solidFill>
                <a:cs typeface="Calibri"/>
              </a:rPr>
              <a:t>تشاجر</a:t>
            </a:r>
            <a:r>
              <a:rPr lang="ar-SY" sz="2800" dirty="0">
                <a:solidFill>
                  <a:srgbClr val="203864"/>
                </a:solidFill>
                <a:cs typeface="Calibri"/>
              </a:rPr>
              <a:t> أو </a:t>
            </a:r>
            <a:r>
              <a:rPr lang="ar-SA" sz="2800" dirty="0">
                <a:solidFill>
                  <a:srgbClr val="203864"/>
                </a:solidFill>
                <a:cs typeface="Calibri"/>
              </a:rPr>
              <a:t>أنه يقوم بالإهانة.</a:t>
            </a:r>
          </a:p>
        </p:txBody>
      </p:sp>
    </p:spTree>
    <p:extLst>
      <p:ext uri="{BB962C8B-B14F-4D97-AF65-F5344CB8AC3E}">
        <p14:creationId xmlns:p14="http://schemas.microsoft.com/office/powerpoint/2010/main" val="381316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75C289C-CFC5-4A26-A8BF-D8975B6D1B89}"/>
              </a:ext>
            </a:extLst>
          </p:cNvPr>
          <p:cNvSpPr txBox="1"/>
          <p:nvPr/>
        </p:nvSpPr>
        <p:spPr>
          <a:xfrm rot="16200000">
            <a:off x="-401852" y="3265730"/>
            <a:ext cx="4320000" cy="646331"/>
          </a:xfrm>
          <a:prstGeom prst="rect">
            <a:avLst/>
          </a:prstGeom>
          <a:noFill/>
        </p:spPr>
        <p:txBody>
          <a:bodyPr wrap="square">
            <a:spAutoFit/>
          </a:bodyPr>
          <a:lstStyle/>
          <a:p>
            <a:pPr algn="ctr"/>
            <a:r>
              <a:rPr lang="ar-SA" sz="3600" b="1" dirty="0">
                <a:solidFill>
                  <a:schemeClr val="accent1"/>
                </a:solidFill>
                <a:latin typeface="Calibri" panose="020F0502020204030204" pitchFamily="34" charset="0"/>
                <a:cs typeface="Calibri" panose="020F0502020204030204" pitchFamily="34" charset="0"/>
              </a:rPr>
              <a:t>التحكم بالغضب</a:t>
            </a:r>
            <a:endParaRPr lang="en-US" sz="3600" b="1" dirty="0">
              <a:solidFill>
                <a:schemeClr val="accent1"/>
              </a:solidFill>
              <a:latin typeface="Calibri" panose="020F0502020204030204" pitchFamily="34" charset="0"/>
              <a:cs typeface="Calibri" panose="020F0502020204030204" pitchFamily="34" charset="0"/>
            </a:endParaRPr>
          </a:p>
        </p:txBody>
      </p:sp>
      <p:graphicFrame>
        <p:nvGraphicFramePr>
          <p:cNvPr id="3" name="Diagram 2">
            <a:extLst>
              <a:ext uri="{FF2B5EF4-FFF2-40B4-BE49-F238E27FC236}">
                <a16:creationId xmlns:a16="http://schemas.microsoft.com/office/drawing/2014/main" id="{70F1283B-8258-4D57-B2FF-149B85A0499F}"/>
              </a:ext>
            </a:extLst>
          </p:cNvPr>
          <p:cNvGraphicFramePr/>
          <p:nvPr>
            <p:extLst>
              <p:ext uri="{D42A27DB-BD31-4B8C-83A1-F6EECF244321}">
                <p14:modId xmlns:p14="http://schemas.microsoft.com/office/powerpoint/2010/main" val="70857039"/>
              </p:ext>
            </p:extLst>
          </p:nvPr>
        </p:nvGraphicFramePr>
        <p:xfrm>
          <a:off x="547804" y="1405289"/>
          <a:ext cx="11096392" cy="41869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8" name="TextBox 87">
            <a:extLst>
              <a:ext uri="{FF2B5EF4-FFF2-40B4-BE49-F238E27FC236}">
                <a16:creationId xmlns:a16="http://schemas.microsoft.com/office/drawing/2014/main" id="{782063D0-1B63-4223-ABCC-82410D2F5E66}"/>
              </a:ext>
            </a:extLst>
          </p:cNvPr>
          <p:cNvSpPr txBox="1"/>
          <p:nvPr/>
        </p:nvSpPr>
        <p:spPr>
          <a:xfrm>
            <a:off x="9938145" y="2419432"/>
            <a:ext cx="1693082" cy="1938992"/>
          </a:xfrm>
          <a:prstGeom prst="rect">
            <a:avLst/>
          </a:prstGeom>
          <a:noFill/>
        </p:spPr>
        <p:txBody>
          <a:bodyPr wrap="square">
            <a:spAutoFit/>
          </a:bodyPr>
          <a:lstStyle/>
          <a:p>
            <a:pPr algn="ctr" rtl="1"/>
            <a:r>
              <a:rPr lang="ar-SA" sz="2400" b="1" dirty="0">
                <a:solidFill>
                  <a:schemeClr val="accent1">
                    <a:lumMod val="50000"/>
                  </a:schemeClr>
                </a:solidFill>
                <a:latin typeface="Calibri" panose="020F0502020204030204" pitchFamily="34" charset="0"/>
                <a:cs typeface="Calibri" panose="020F0502020204030204" pitchFamily="34" charset="0"/>
              </a:rPr>
              <a:t>ابتعد من البيئة عندما تدرك بأنك ستفقد السيطرة!</a:t>
            </a:r>
            <a:endParaRPr lang="en-US" sz="2400" b="1" dirty="0">
              <a:solidFill>
                <a:schemeClr val="accent1">
                  <a:lumMod val="50000"/>
                </a:schemeClr>
              </a:solidFill>
              <a:latin typeface="Calibri" panose="020F0502020204030204" pitchFamily="34" charset="0"/>
              <a:cs typeface="Calibri" panose="020F0502020204030204" pitchFamily="34" charset="0"/>
            </a:endParaRPr>
          </a:p>
        </p:txBody>
      </p:sp>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0" name="Resim 9">
            <a:extLst>
              <a:ext uri="{FF2B5EF4-FFF2-40B4-BE49-F238E27FC236}">
                <a16:creationId xmlns:a16="http://schemas.microsoft.com/office/drawing/2014/main" id="{E68402E9-C564-4637-8058-CAE1FE97ADE8}"/>
              </a:ext>
            </a:extLst>
          </p:cNvPr>
          <p:cNvPicPr>
            <a:picLocks noChangeAspect="1"/>
          </p:cNvPicPr>
          <p:nvPr/>
        </p:nvPicPr>
        <p:blipFill>
          <a:blip r:embed="rId9"/>
          <a:stretch>
            <a:fillRect/>
          </a:stretch>
        </p:blipFill>
        <p:spPr>
          <a:xfrm>
            <a:off x="1614440" y="5807874"/>
            <a:ext cx="1188230" cy="201892"/>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163494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rainstormi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733" y="1"/>
            <a:ext cx="96486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Köşeleri Yuvarlatılmış 5">
            <a:extLst>
              <a:ext uri="{FF2B5EF4-FFF2-40B4-BE49-F238E27FC236}">
                <a16:creationId xmlns:a16="http://schemas.microsoft.com/office/drawing/2014/main" id="{85724D9B-A3E0-C88F-8FB7-CFE14E68CDB0}"/>
              </a:ext>
            </a:extLst>
          </p:cNvPr>
          <p:cNvSpPr/>
          <p:nvPr/>
        </p:nvSpPr>
        <p:spPr>
          <a:xfrm>
            <a:off x="4836049" y="2427111"/>
            <a:ext cx="2711977" cy="15239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kumimoji="0" lang="ar-SA" sz="4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j-ea"/>
                <a:cs typeface="Calibri"/>
              </a:rPr>
              <a:t>ما هو العنف؟</a:t>
            </a:r>
          </a:p>
        </p:txBody>
      </p:sp>
    </p:spTree>
    <p:extLst>
      <p:ext uri="{BB962C8B-B14F-4D97-AF65-F5344CB8AC3E}">
        <p14:creationId xmlns:p14="http://schemas.microsoft.com/office/powerpoint/2010/main" val="151692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p:cNvGraphicFramePr>
          <p:nvPr>
            <p:extLst>
              <p:ext uri="{D42A27DB-BD31-4B8C-83A1-F6EECF244321}">
                <p14:modId xmlns:p14="http://schemas.microsoft.com/office/powerpoint/2010/main" val="1375509476"/>
              </p:ext>
            </p:extLst>
          </p:nvPr>
        </p:nvGraphicFramePr>
        <p:xfrm>
          <a:off x="449489" y="55118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yagram 4"/>
          <p:cNvGraphicFramePr/>
          <p:nvPr>
            <p:extLst>
              <p:ext uri="{D42A27DB-BD31-4B8C-83A1-F6EECF244321}">
                <p14:modId xmlns:p14="http://schemas.microsoft.com/office/powerpoint/2010/main" val="4240948216"/>
              </p:ext>
            </p:extLst>
          </p:nvPr>
        </p:nvGraphicFramePr>
        <p:xfrm>
          <a:off x="4470725" y="4778828"/>
          <a:ext cx="6761719" cy="1552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up 1">
            <a:extLst>
              <a:ext uri="{FF2B5EF4-FFF2-40B4-BE49-F238E27FC236}">
                <a16:creationId xmlns:a16="http://schemas.microsoft.com/office/drawing/2014/main" id="{C76ACB4E-FFD2-8B10-616B-E7129AEFF504}"/>
              </a:ext>
            </a:extLst>
          </p:cNvPr>
          <p:cNvGrpSpPr/>
          <p:nvPr/>
        </p:nvGrpSpPr>
        <p:grpSpPr>
          <a:xfrm>
            <a:off x="10053699" y="4463559"/>
            <a:ext cx="454190" cy="454190"/>
            <a:chOff x="6037164" y="538007"/>
            <a:chExt cx="454190" cy="454190"/>
          </a:xfrm>
        </p:grpSpPr>
        <p:sp>
          <p:nvSpPr>
            <p:cNvPr id="3" name="Ok: Aşağı 2">
              <a:extLst>
                <a:ext uri="{FF2B5EF4-FFF2-40B4-BE49-F238E27FC236}">
                  <a16:creationId xmlns:a16="http://schemas.microsoft.com/office/drawing/2014/main" id="{71E4C255-A784-932B-FC37-DE015D84C35D}"/>
                </a:ext>
              </a:extLst>
            </p:cNvPr>
            <p:cNvSpPr/>
            <p:nvPr/>
          </p:nvSpPr>
          <p:spPr>
            <a:xfrm>
              <a:off x="6037164" y="538007"/>
              <a:ext cx="454190" cy="454190"/>
            </a:xfrm>
            <a:prstGeom prst="downArrow">
              <a:avLst>
                <a:gd name="adj1" fmla="val 55000"/>
                <a:gd name="adj2" fmla="val 45000"/>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6" name="Ok: Aşağı 4">
              <a:extLst>
                <a:ext uri="{FF2B5EF4-FFF2-40B4-BE49-F238E27FC236}">
                  <a16:creationId xmlns:a16="http://schemas.microsoft.com/office/drawing/2014/main" id="{96DC4F5C-7833-F1EB-3235-44FA9996CD31}"/>
                </a:ext>
              </a:extLst>
            </p:cNvPr>
            <p:cNvSpPr txBox="1"/>
            <p:nvPr/>
          </p:nvSpPr>
          <p:spPr>
            <a:xfrm>
              <a:off x="6139357" y="538007"/>
              <a:ext cx="249804" cy="341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tr-TR" sz="3200" b="1" kern="12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598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6" name="Resim 5"/>
          <p:cNvPicPr>
            <a:picLocks noChangeAspect="1"/>
          </p:cNvPicPr>
          <p:nvPr/>
        </p:nvPicPr>
        <p:blipFill>
          <a:blip r:embed="rId3"/>
          <a:stretch>
            <a:fillRect/>
          </a:stretch>
        </p:blipFill>
        <p:spPr>
          <a:xfrm>
            <a:off x="1131103" y="3833262"/>
            <a:ext cx="2089640" cy="1566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8" name="Resim 7">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11"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Rectangle 8">
            <a:extLst>
              <a:ext uri="{FF2B5EF4-FFF2-40B4-BE49-F238E27FC236}">
                <a16:creationId xmlns:a16="http://schemas.microsoft.com/office/drawing/2014/main" id="{DEC62BFB-F9B9-4430-B8B4-A898E198641E}"/>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العنف الجسدي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13" name="object 4">
            <a:extLst>
              <a:ext uri="{FF2B5EF4-FFF2-40B4-BE49-F238E27FC236}">
                <a16:creationId xmlns:a16="http://schemas.microsoft.com/office/drawing/2014/main" id="{BDB47244-EED1-4FD9-9A5B-C900E30E2C72}"/>
              </a:ext>
            </a:extLst>
          </p:cNvPr>
          <p:cNvSpPr txBox="1"/>
          <p:nvPr/>
        </p:nvSpPr>
        <p:spPr>
          <a:xfrm>
            <a:off x="4572000" y="2179490"/>
            <a:ext cx="6946701" cy="2570575"/>
          </a:xfrm>
          <a:prstGeom prst="rect">
            <a:avLst/>
          </a:prstGeom>
        </p:spPr>
        <p:txBody>
          <a:bodyPr vert="horz" wrap="square" lIns="0" tIns="137795" rIns="0" bIns="0" rtlCol="0">
            <a:spAutoFit/>
          </a:bodyPr>
          <a:lstStyle/>
          <a:p>
            <a:pPr marR="5080" algn="just" rtl="1">
              <a:spcBef>
                <a:spcPts val="1200"/>
              </a:spcBef>
            </a:pPr>
            <a:r>
              <a:rPr lang="ar-SA" sz="3200" dirty="0">
                <a:solidFill>
                  <a:srgbClr val="203864"/>
                </a:solidFill>
                <a:cs typeface="Calibri"/>
              </a:rPr>
              <a:t>هو الفعل أو الأفعال المتعمدة التي تؤدي إلى؛</a:t>
            </a:r>
          </a:p>
          <a:p>
            <a:pPr marL="457200" marR="5080" indent="-457200" algn="just" rtl="1">
              <a:spcBef>
                <a:spcPts val="1200"/>
              </a:spcBef>
              <a:buFont typeface="Arial" panose="020B0604020202020204" pitchFamily="34" charset="0"/>
              <a:buChar char="•"/>
            </a:pPr>
            <a:r>
              <a:rPr lang="ar-SY" sz="3200" dirty="0">
                <a:solidFill>
                  <a:srgbClr val="203864"/>
                </a:solidFill>
                <a:cs typeface="Calibri"/>
              </a:rPr>
              <a:t>إيذاء الشخص ال</a:t>
            </a:r>
            <a:r>
              <a:rPr lang="ar-SA" sz="3200" dirty="0">
                <a:solidFill>
                  <a:srgbClr val="203864"/>
                </a:solidFill>
                <a:cs typeface="Calibri"/>
              </a:rPr>
              <a:t>مقابل</a:t>
            </a:r>
            <a:endParaRPr lang="ar-SY" sz="32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أو إصابته</a:t>
            </a:r>
            <a:endParaRPr lang="ar-SY" sz="3200" dirty="0">
              <a:solidFill>
                <a:srgbClr val="203864"/>
              </a:solidFill>
              <a:cs typeface="Calibri"/>
            </a:endParaRPr>
          </a:p>
          <a:p>
            <a:pPr marL="457200" marR="5080" indent="-457200" algn="just" rtl="1">
              <a:spcBef>
                <a:spcPts val="1200"/>
              </a:spcBef>
              <a:buFont typeface="Arial" panose="020B0604020202020204" pitchFamily="34" charset="0"/>
              <a:buChar char="•"/>
            </a:pPr>
            <a:r>
              <a:rPr lang="ar-SA" sz="3200" dirty="0">
                <a:solidFill>
                  <a:srgbClr val="203864"/>
                </a:solidFill>
                <a:cs typeface="Calibri"/>
              </a:rPr>
              <a:t>أو </a:t>
            </a:r>
            <a:r>
              <a:rPr lang="ar-SY" sz="3200" dirty="0">
                <a:solidFill>
                  <a:srgbClr val="203864"/>
                </a:solidFill>
                <a:cs typeface="Calibri"/>
              </a:rPr>
              <a:t>موت</a:t>
            </a:r>
            <a:r>
              <a:rPr lang="ar-SA" sz="3200" dirty="0">
                <a:solidFill>
                  <a:srgbClr val="203864"/>
                </a:solidFill>
                <a:cs typeface="Calibri"/>
              </a:rPr>
              <a:t>ه.</a:t>
            </a:r>
            <a:endParaRPr lang="ar-SY" sz="3200" dirty="0">
              <a:solidFill>
                <a:srgbClr val="203864"/>
              </a:solidFill>
              <a:cs typeface="Calibri"/>
            </a:endParaRPr>
          </a:p>
        </p:txBody>
      </p:sp>
    </p:spTree>
    <p:extLst>
      <p:ext uri="{BB962C8B-B14F-4D97-AF65-F5344CB8AC3E}">
        <p14:creationId xmlns:p14="http://schemas.microsoft.com/office/powerpoint/2010/main" val="363087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5"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6" name="Resim 5">
            <a:extLst>
              <a:ext uri="{FF2B5EF4-FFF2-40B4-BE49-F238E27FC236}">
                <a16:creationId xmlns:a16="http://schemas.microsoft.com/office/drawing/2014/main" id="{E68402E9-C564-4637-8058-CAE1FE97A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7"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E149A327-6336-4103-B6AA-0876178818D2}"/>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العنف الجسدي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3" name="object 4">
            <a:extLst>
              <a:ext uri="{FF2B5EF4-FFF2-40B4-BE49-F238E27FC236}">
                <a16:creationId xmlns:a16="http://schemas.microsoft.com/office/drawing/2014/main" id="{0C49BC41-E30F-F682-BF37-090D9246524E}"/>
              </a:ext>
            </a:extLst>
          </p:cNvPr>
          <p:cNvSpPr txBox="1"/>
          <p:nvPr/>
        </p:nvSpPr>
        <p:spPr>
          <a:xfrm>
            <a:off x="4572000" y="2179490"/>
            <a:ext cx="6946701" cy="3501464"/>
          </a:xfrm>
          <a:prstGeom prst="rect">
            <a:avLst/>
          </a:prstGeom>
        </p:spPr>
        <p:txBody>
          <a:bodyPr vert="horz" wrap="square" lIns="0" tIns="137795" rIns="0" bIns="0" numCol="2" rtlCol="1">
            <a:noAutofit/>
          </a:bodyPr>
          <a:lstStyle/>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الدفع، الركل</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الصفع</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شد الأذن</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توجيه صفعة</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الإبقاء في حالة الوقوف</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الترك وحيداً مع شيء يخاف منه</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الضرب بجسم ما</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الرمي بجسم ما</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المهاجمة بأداة</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السجن في مكان ما، الترك وحيداً في مكان خطير</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شد الشعر، نتف الشعر</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الإمساك بالشعر والجر وما إلى ذلك.</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العنف العاطفي واللفظي</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القرص</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العض، الخنق، المهاجمة بأداة يتم التقاطها</a:t>
            </a:r>
          </a:p>
          <a:p>
            <a:pPr marL="273050" marR="5080" indent="-273050" algn="just" rtl="1">
              <a:spcBef>
                <a:spcPts val="600"/>
              </a:spcBef>
              <a:buFont typeface="Arial" panose="020B0604020202020204" pitchFamily="34" charset="0"/>
              <a:buChar char="•"/>
            </a:pPr>
            <a:r>
              <a:rPr lang="ar-SA" sz="2000" dirty="0">
                <a:solidFill>
                  <a:srgbClr val="203864"/>
                </a:solidFill>
                <a:cs typeface="Calibri"/>
              </a:rPr>
              <a:t>الطرد من المنزل</a:t>
            </a:r>
            <a:endParaRPr lang="ar-SY" sz="2000" dirty="0">
              <a:solidFill>
                <a:srgbClr val="203864"/>
              </a:solidFill>
              <a:cs typeface="Calibri"/>
            </a:endParaRPr>
          </a:p>
        </p:txBody>
      </p:sp>
    </p:spTree>
    <p:extLst>
      <p:ext uri="{BB962C8B-B14F-4D97-AF65-F5344CB8AC3E}">
        <p14:creationId xmlns:p14="http://schemas.microsoft.com/office/powerpoint/2010/main" val="253847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5" name="İçerik Yer Tutucusu 5"/>
          <p:cNvPicPr>
            <a:picLocks noChangeAspect="1"/>
          </p:cNvPicPr>
          <p:nvPr/>
        </p:nvPicPr>
        <p:blipFill>
          <a:blip r:embed="rId3"/>
          <a:stretch>
            <a:fillRect/>
          </a:stretch>
        </p:blipFill>
        <p:spPr>
          <a:xfrm>
            <a:off x="1221002" y="3671299"/>
            <a:ext cx="1598537" cy="168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Dikdörtgen: Köşeleri Yuvarlatılmış 5">
            <a:extLst>
              <a:ext uri="{FF2B5EF4-FFF2-40B4-BE49-F238E27FC236}">
                <a16:creationId xmlns:a16="http://schemas.microsoft.com/office/drawing/2014/main" id="{E1213C11-2012-4F42-BC16-DC42F5E909A7}"/>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7" name="Resim 6">
            <a:extLst>
              <a:ext uri="{FF2B5EF4-FFF2-40B4-BE49-F238E27FC236}">
                <a16:creationId xmlns:a16="http://schemas.microsoft.com/office/drawing/2014/main" id="{E68402E9-C564-4637-8058-CAE1FE97A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4440" y="5824579"/>
            <a:ext cx="1188230" cy="185906"/>
          </a:xfrm>
          <a:prstGeom prst="rect">
            <a:avLst/>
          </a:prstGeom>
        </p:spPr>
      </p:pic>
      <p:sp>
        <p:nvSpPr>
          <p:cNvPr id="8" name="Dikdörtgen: Köşeleri Yuvarlatılmış 9">
            <a:extLst>
              <a:ext uri="{FF2B5EF4-FFF2-40B4-BE49-F238E27FC236}">
                <a16:creationId xmlns:a16="http://schemas.microsoft.com/office/drawing/2014/main" id="{174B8EE8-2542-4CD3-B21D-97022E8E6634}"/>
              </a:ext>
            </a:extLst>
          </p:cNvPr>
          <p:cNvSpPr/>
          <p:nvPr/>
        </p:nvSpPr>
        <p:spPr>
          <a:xfrm>
            <a:off x="1840590" y="5824578"/>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object 4">
            <a:extLst>
              <a:ext uri="{FF2B5EF4-FFF2-40B4-BE49-F238E27FC236}">
                <a16:creationId xmlns:a16="http://schemas.microsoft.com/office/drawing/2014/main" id="{BDB47244-EED1-4FD9-9A5B-C900E30E2C72}"/>
              </a:ext>
            </a:extLst>
          </p:cNvPr>
          <p:cNvSpPr txBox="1"/>
          <p:nvPr/>
        </p:nvSpPr>
        <p:spPr>
          <a:xfrm>
            <a:off x="4572000" y="2179490"/>
            <a:ext cx="6946701" cy="1739579"/>
          </a:xfrm>
          <a:prstGeom prst="rect">
            <a:avLst/>
          </a:prstGeom>
        </p:spPr>
        <p:txBody>
          <a:bodyPr vert="horz" wrap="square" lIns="0" tIns="137795" rIns="0" bIns="0" rtlCol="0">
            <a:spAutoFit/>
          </a:bodyPr>
          <a:lstStyle/>
          <a:p>
            <a:pPr marL="457200" marR="5080" indent="-457200" algn="just" rtl="1">
              <a:spcBef>
                <a:spcPts val="1200"/>
              </a:spcBef>
              <a:buFont typeface="Arial" panose="020B0604020202020204" pitchFamily="34" charset="0"/>
              <a:buChar char="•"/>
            </a:pPr>
            <a:r>
              <a:rPr lang="ar-SA" sz="2800" dirty="0">
                <a:solidFill>
                  <a:srgbClr val="203864"/>
                </a:solidFill>
                <a:cs typeface="Calibri"/>
              </a:rPr>
              <a:t>يدعى ضرب البالغين بـ "</a:t>
            </a:r>
            <a:r>
              <a:rPr lang="ar-SA" sz="2800" b="1" dirty="0">
                <a:solidFill>
                  <a:srgbClr val="203864"/>
                </a:solidFill>
                <a:cs typeface="Calibri"/>
              </a:rPr>
              <a:t>الاعتداء</a:t>
            </a:r>
            <a:r>
              <a:rPr lang="ar-SA" sz="2800" dirty="0">
                <a:solidFill>
                  <a:srgbClr val="203864"/>
                </a:solidFill>
                <a:cs typeface="Calibri"/>
              </a:rPr>
              <a:t>"</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يدعى ضرب الحيوانات بـ "</a:t>
            </a:r>
            <a:r>
              <a:rPr lang="ar-SA" sz="2800" b="1" dirty="0">
                <a:solidFill>
                  <a:srgbClr val="203864"/>
                </a:solidFill>
                <a:cs typeface="Calibri"/>
              </a:rPr>
              <a:t>الوحشية</a:t>
            </a:r>
            <a:r>
              <a:rPr lang="ar-SA" sz="2800" dirty="0">
                <a:solidFill>
                  <a:srgbClr val="203864"/>
                </a:solidFill>
                <a:cs typeface="Calibri"/>
              </a:rPr>
              <a:t>"</a:t>
            </a:r>
          </a:p>
          <a:p>
            <a:pPr marL="457200" marR="5080" indent="-457200" algn="just" rtl="1">
              <a:spcBef>
                <a:spcPts val="1200"/>
              </a:spcBef>
              <a:buFont typeface="Arial" panose="020B0604020202020204" pitchFamily="34" charset="0"/>
              <a:buChar char="•"/>
            </a:pPr>
            <a:r>
              <a:rPr lang="ar-SA" sz="2800" dirty="0">
                <a:solidFill>
                  <a:srgbClr val="203864"/>
                </a:solidFill>
                <a:cs typeface="Calibri"/>
              </a:rPr>
              <a:t>في حين يدعى ضرب الأطفال بـ "</a:t>
            </a:r>
            <a:r>
              <a:rPr lang="ar-SA" sz="2800" b="1" dirty="0">
                <a:solidFill>
                  <a:srgbClr val="203864"/>
                </a:solidFill>
                <a:cs typeface="Calibri"/>
              </a:rPr>
              <a:t>من أجل مصلحتهم</a:t>
            </a:r>
            <a:r>
              <a:rPr lang="ar-SA" sz="2800" dirty="0">
                <a:solidFill>
                  <a:srgbClr val="203864"/>
                </a:solidFill>
                <a:cs typeface="Calibri"/>
              </a:rPr>
              <a:t>".</a:t>
            </a:r>
          </a:p>
        </p:txBody>
      </p:sp>
      <p:sp>
        <p:nvSpPr>
          <p:cNvPr id="2" name="Rectangle 8">
            <a:extLst>
              <a:ext uri="{FF2B5EF4-FFF2-40B4-BE49-F238E27FC236}">
                <a16:creationId xmlns:a16="http://schemas.microsoft.com/office/drawing/2014/main" id="{67FF142F-76A9-FBDC-5A19-5404D1A20F55}"/>
              </a:ext>
            </a:extLst>
          </p:cNvPr>
          <p:cNvSpPr/>
          <p:nvPr/>
        </p:nvSpPr>
        <p:spPr>
          <a:xfrm>
            <a:off x="320843" y="2152263"/>
            <a:ext cx="3197609" cy="707886"/>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العنف الجسدي</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Tree>
    <p:extLst>
      <p:ext uri="{BB962C8B-B14F-4D97-AF65-F5344CB8AC3E}">
        <p14:creationId xmlns:p14="http://schemas.microsoft.com/office/powerpoint/2010/main" val="372201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pic>
        <p:nvPicPr>
          <p:cNvPr id="7" name="Resim 6"/>
          <p:cNvPicPr>
            <a:picLocks noChangeAspect="1"/>
          </p:cNvPicPr>
          <p:nvPr/>
        </p:nvPicPr>
        <p:blipFill>
          <a:blip r:embed="rId4"/>
          <a:stretch>
            <a:fillRect/>
          </a:stretch>
        </p:blipFill>
        <p:spPr>
          <a:xfrm>
            <a:off x="4050323" y="2569664"/>
            <a:ext cx="2677980" cy="1532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Dikdörtgen: Köşeleri Yuvarlatılmış 4">
            <a:extLst>
              <a:ext uri="{FF2B5EF4-FFF2-40B4-BE49-F238E27FC236}">
                <a16:creationId xmlns:a16="http://schemas.microsoft.com/office/drawing/2014/main" id="{4A9C1421-6E5D-4EC3-A37F-F2378BE687B6}"/>
              </a:ext>
            </a:extLst>
          </p:cNvPr>
          <p:cNvSpPr/>
          <p:nvPr/>
        </p:nvSpPr>
        <p:spPr>
          <a:xfrm>
            <a:off x="1595030" y="6154480"/>
            <a:ext cx="2711977" cy="14273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rtl="1"/>
            <a:r>
              <a:rPr kumimoji="0" lang="ar-SY" sz="1050" i="0" u="none" strike="noStrike" kern="0" cap="none" spc="0" normalizeH="0" baseline="0" noProof="0" dirty="0">
                <a:ln>
                  <a:noFill/>
                </a:ln>
                <a:solidFill>
                  <a:srgbClr val="3A6798"/>
                </a:solidFill>
                <a:effectLst/>
                <a:uLnTx/>
                <a:uFillTx/>
                <a:latin typeface="Calibri"/>
                <a:ea typeface="+mj-ea"/>
                <a:cs typeface="Calibri"/>
              </a:rPr>
              <a:t>دعم الخدمات الصحية للمهاجرين في تركيا</a:t>
            </a:r>
            <a:endParaRPr kumimoji="0" lang="ar-SA" sz="1050" i="0" u="none" strike="noStrike" kern="0" cap="none" spc="0" normalizeH="0" baseline="0" noProof="0" dirty="0">
              <a:ln>
                <a:noFill/>
              </a:ln>
              <a:solidFill>
                <a:srgbClr val="3A6798"/>
              </a:solidFill>
              <a:effectLst/>
              <a:uLnTx/>
              <a:uFillTx/>
              <a:latin typeface="Calibri"/>
              <a:ea typeface="+mj-ea"/>
              <a:cs typeface="Calibri"/>
            </a:endParaRPr>
          </a:p>
        </p:txBody>
      </p:sp>
      <p:pic>
        <p:nvPicPr>
          <p:cNvPr id="13" name="Resim 12">
            <a:extLst>
              <a:ext uri="{FF2B5EF4-FFF2-40B4-BE49-F238E27FC236}">
                <a16:creationId xmlns:a16="http://schemas.microsoft.com/office/drawing/2014/main" id="{559CF62E-39FA-4B4C-81F0-83DFC757C6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084" y="5822770"/>
            <a:ext cx="1067586" cy="181394"/>
          </a:xfrm>
          <a:prstGeom prst="rect">
            <a:avLst/>
          </a:prstGeom>
        </p:spPr>
      </p:pic>
      <p:sp>
        <p:nvSpPr>
          <p:cNvPr id="14" name="Dikdörtgen: Köşeleri Yuvarlatılmış 6">
            <a:extLst>
              <a:ext uri="{FF2B5EF4-FFF2-40B4-BE49-F238E27FC236}">
                <a16:creationId xmlns:a16="http://schemas.microsoft.com/office/drawing/2014/main" id="{E69EDA28-2727-4C04-AFBC-B901C5B513ED}"/>
              </a:ext>
            </a:extLst>
          </p:cNvPr>
          <p:cNvSpPr/>
          <p:nvPr/>
        </p:nvSpPr>
        <p:spPr>
          <a:xfrm>
            <a:off x="1840590" y="5822770"/>
            <a:ext cx="999905" cy="18139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r>
              <a:rPr kumimoji="0" lang="ar-SY" sz="1100" b="1" i="0" u="none" strike="noStrike" kern="0" cap="none" spc="0" normalizeH="0" baseline="0" noProof="0" dirty="0">
                <a:ln>
                  <a:noFill/>
                </a:ln>
                <a:solidFill>
                  <a:schemeClr val="bg1"/>
                </a:solidFill>
                <a:effectLst/>
                <a:uLnTx/>
                <a:uFillTx/>
                <a:latin typeface="Calibri"/>
                <a:ea typeface="+mj-ea"/>
                <a:cs typeface="Calibri"/>
              </a:rPr>
              <a:t>مشروع </a:t>
            </a:r>
            <a:r>
              <a:rPr kumimoji="0" lang="tr-TR" sz="1100" b="1" i="0" u="none" strike="noStrike" kern="0" cap="none" spc="0" normalizeH="0" baseline="0" noProof="0" dirty="0">
                <a:ln>
                  <a:noFill/>
                </a:ln>
                <a:solidFill>
                  <a:schemeClr val="bg1"/>
                </a:solidFill>
                <a:effectLst/>
                <a:uLnTx/>
                <a:uFillTx/>
                <a:latin typeface="Calibri"/>
                <a:ea typeface="+mj-ea"/>
                <a:cs typeface="Calibri"/>
              </a:rPr>
              <a:t>SIHHAT</a:t>
            </a:r>
            <a:endParaRPr kumimoji="0" lang="ar-SA" sz="1100" b="1" i="0" u="none" strike="noStrike" kern="0" cap="none" spc="0" normalizeH="0" baseline="0" noProof="0" dirty="0">
              <a:ln>
                <a:noFill/>
              </a:ln>
              <a:solidFill>
                <a:schemeClr val="bg1"/>
              </a:solidFill>
              <a:effectLst/>
              <a:uLnTx/>
              <a:uFillTx/>
              <a:latin typeface="Calibri"/>
              <a:ea typeface="+mj-ea"/>
              <a:cs typeface="Calibri"/>
            </a:endParaRPr>
          </a:p>
        </p:txBody>
      </p:sp>
      <p:sp>
        <p:nvSpPr>
          <p:cNvPr id="2" name="Rectangle 8">
            <a:extLst>
              <a:ext uri="{FF2B5EF4-FFF2-40B4-BE49-F238E27FC236}">
                <a16:creationId xmlns:a16="http://schemas.microsoft.com/office/drawing/2014/main" id="{A5EB3475-150B-7A0C-759F-CDA8E3877A1F}"/>
              </a:ext>
            </a:extLst>
          </p:cNvPr>
          <p:cNvSpPr/>
          <p:nvPr/>
        </p:nvSpPr>
        <p:spPr>
          <a:xfrm>
            <a:off x="320843" y="2152263"/>
            <a:ext cx="3197609" cy="1938992"/>
          </a:xfrm>
          <a:prstGeom prst="rect">
            <a:avLst/>
          </a:prstGeom>
        </p:spPr>
        <p:txBody>
          <a:bodyPr wrap="square">
            <a:spAutoFit/>
          </a:bodyPr>
          <a:lstStyle/>
          <a:p>
            <a:pPr algn="ctr" rtl="1"/>
            <a:r>
              <a:rPr lang="ar-SA" sz="4000" b="1" kern="0" noProof="0" dirty="0">
                <a:solidFill>
                  <a:schemeClr val="bg1"/>
                </a:solidFill>
                <a:latin typeface="Calibri"/>
                <a:ea typeface="+mj-ea"/>
                <a:cs typeface="Calibri"/>
              </a:rPr>
              <a:t>المؤشرات السلوكية لدى الطفل</a:t>
            </a:r>
            <a:endParaRPr kumimoji="0" lang="ar-SA" sz="4000" b="1" i="0" u="none" strike="noStrike" kern="0" cap="none" spc="0" normalizeH="0" baseline="0" noProof="0" dirty="0">
              <a:ln>
                <a:noFill/>
              </a:ln>
              <a:solidFill>
                <a:schemeClr val="bg1"/>
              </a:solidFill>
              <a:effectLst/>
              <a:uLnTx/>
              <a:uFillTx/>
              <a:latin typeface="Calibri"/>
              <a:ea typeface="+mj-ea"/>
              <a:cs typeface="Calibri"/>
            </a:endParaRPr>
          </a:p>
        </p:txBody>
      </p:sp>
      <p:sp>
        <p:nvSpPr>
          <p:cNvPr id="4" name="object 4">
            <a:extLst>
              <a:ext uri="{FF2B5EF4-FFF2-40B4-BE49-F238E27FC236}">
                <a16:creationId xmlns:a16="http://schemas.microsoft.com/office/drawing/2014/main" id="{0FA96E56-4E29-351F-33ED-A17C2EA70672}"/>
              </a:ext>
            </a:extLst>
          </p:cNvPr>
          <p:cNvSpPr txBox="1"/>
          <p:nvPr/>
        </p:nvSpPr>
        <p:spPr>
          <a:xfrm>
            <a:off x="7091464" y="2179490"/>
            <a:ext cx="4427237" cy="3216906"/>
          </a:xfrm>
          <a:prstGeom prst="rect">
            <a:avLst/>
          </a:prstGeom>
        </p:spPr>
        <p:txBody>
          <a:bodyPr vert="horz" wrap="square" lIns="0" tIns="137795" rIns="0" bIns="0" rtlCol="0">
            <a:spAutoFit/>
          </a:bodyPr>
          <a:lstStyle/>
          <a:p>
            <a:pPr marL="273050" marR="5080" indent="-273050" algn="just" rtl="1">
              <a:spcBef>
                <a:spcPts val="1200"/>
              </a:spcBef>
              <a:buFont typeface="Arial" panose="020B0604020202020204" pitchFamily="34" charset="0"/>
              <a:buChar char="•"/>
            </a:pPr>
            <a:r>
              <a:rPr lang="ar-SY" sz="2000" dirty="0">
                <a:solidFill>
                  <a:srgbClr val="203864"/>
                </a:solidFill>
                <a:cs typeface="Calibri"/>
              </a:rPr>
              <a:t>ال</a:t>
            </a:r>
            <a:r>
              <a:rPr lang="ar-SA" sz="2000" dirty="0">
                <a:solidFill>
                  <a:srgbClr val="203864"/>
                </a:solidFill>
                <a:cs typeface="Calibri"/>
              </a:rPr>
              <a:t>سلوك</a:t>
            </a:r>
            <a:r>
              <a:rPr lang="ar-SY" sz="2000" dirty="0">
                <a:solidFill>
                  <a:srgbClr val="203864"/>
                </a:solidFill>
                <a:cs typeface="Calibri"/>
              </a:rPr>
              <a:t> الخجول في التواصل مع ال</a:t>
            </a:r>
            <a:r>
              <a:rPr lang="ar-SA" sz="2000" dirty="0">
                <a:solidFill>
                  <a:srgbClr val="203864"/>
                </a:solidFill>
                <a:cs typeface="Calibri"/>
              </a:rPr>
              <a:t>بالغين</a:t>
            </a:r>
            <a:endParaRPr lang="ar-SY" sz="2000" dirty="0">
              <a:solidFill>
                <a:srgbClr val="203864"/>
              </a:solidFill>
              <a:cs typeface="Calibri"/>
            </a:endParaRPr>
          </a:p>
          <a:p>
            <a:pPr marL="273050" marR="5080" indent="-273050" algn="just" rtl="1">
              <a:spcBef>
                <a:spcPts val="1200"/>
              </a:spcBef>
              <a:buFont typeface="Arial" panose="020B0604020202020204" pitchFamily="34" charset="0"/>
              <a:buChar char="•"/>
            </a:pPr>
            <a:r>
              <a:rPr lang="ar-SY" sz="2000" dirty="0">
                <a:solidFill>
                  <a:srgbClr val="203864"/>
                </a:solidFill>
                <a:cs typeface="Calibri"/>
              </a:rPr>
              <a:t>القلق </a:t>
            </a:r>
            <a:r>
              <a:rPr lang="ar-SA" sz="2000" dirty="0">
                <a:solidFill>
                  <a:srgbClr val="203864"/>
                </a:solidFill>
                <a:cs typeface="Calibri"/>
              </a:rPr>
              <a:t>الشديد</a:t>
            </a:r>
            <a:r>
              <a:rPr lang="ar-SY" sz="2000" dirty="0">
                <a:solidFill>
                  <a:srgbClr val="203864"/>
                </a:solidFill>
                <a:cs typeface="Calibri"/>
              </a:rPr>
              <a:t> عند </a:t>
            </a:r>
            <a:r>
              <a:rPr lang="ar-SA" sz="2000" dirty="0">
                <a:solidFill>
                  <a:srgbClr val="203864"/>
                </a:solidFill>
                <a:cs typeface="Calibri"/>
              </a:rPr>
              <a:t>بكاء</a:t>
            </a:r>
            <a:r>
              <a:rPr lang="ar-SY" sz="2000" dirty="0">
                <a:solidFill>
                  <a:srgbClr val="203864"/>
                </a:solidFill>
                <a:cs typeface="Calibri"/>
              </a:rPr>
              <a:t> الأطفال الآخر</a:t>
            </a:r>
            <a:r>
              <a:rPr lang="ar-SA" sz="2000" dirty="0">
                <a:solidFill>
                  <a:srgbClr val="203864"/>
                </a:solidFill>
                <a:cs typeface="Calibri"/>
              </a:rPr>
              <a:t>ي</a:t>
            </a:r>
            <a:r>
              <a:rPr lang="ar-SY" sz="2000" dirty="0">
                <a:solidFill>
                  <a:srgbClr val="203864"/>
                </a:solidFill>
                <a:cs typeface="Calibri"/>
              </a:rPr>
              <a:t>ن</a:t>
            </a:r>
          </a:p>
          <a:p>
            <a:pPr marL="273050" marR="5080" indent="-273050" algn="just" rtl="1">
              <a:spcBef>
                <a:spcPts val="1200"/>
              </a:spcBef>
              <a:buFont typeface="Arial" panose="020B0604020202020204" pitchFamily="34" charset="0"/>
              <a:buChar char="•"/>
            </a:pPr>
            <a:r>
              <a:rPr lang="ar-SY" sz="2000" dirty="0">
                <a:solidFill>
                  <a:srgbClr val="203864"/>
                </a:solidFill>
                <a:cs typeface="Calibri"/>
              </a:rPr>
              <a:t>السلوك العدواني للغاية و / أو الانسحاب الاجتماعي</a:t>
            </a:r>
          </a:p>
          <a:p>
            <a:pPr marL="273050" marR="5080" indent="-273050" algn="just" rtl="1">
              <a:spcBef>
                <a:spcPts val="1200"/>
              </a:spcBef>
              <a:buFont typeface="Arial" panose="020B0604020202020204" pitchFamily="34" charset="0"/>
              <a:buChar char="•"/>
            </a:pPr>
            <a:r>
              <a:rPr lang="ar-SA" sz="2000" dirty="0">
                <a:solidFill>
                  <a:srgbClr val="203864"/>
                </a:solidFill>
                <a:cs typeface="Calibri"/>
              </a:rPr>
              <a:t>ال</a:t>
            </a:r>
            <a:r>
              <a:rPr lang="ar-SY" sz="2000" dirty="0">
                <a:solidFill>
                  <a:srgbClr val="203864"/>
                </a:solidFill>
                <a:cs typeface="Calibri"/>
              </a:rPr>
              <a:t>خ</a:t>
            </a:r>
            <a:r>
              <a:rPr lang="ar-SA" sz="2000" dirty="0">
                <a:solidFill>
                  <a:srgbClr val="203864"/>
                </a:solidFill>
                <a:cs typeface="Calibri"/>
              </a:rPr>
              <a:t>و</a:t>
            </a:r>
            <a:r>
              <a:rPr lang="ar-SY" sz="2000" dirty="0">
                <a:solidFill>
                  <a:srgbClr val="203864"/>
                </a:solidFill>
                <a:cs typeface="Calibri"/>
              </a:rPr>
              <a:t>ف من الوالدين</a:t>
            </a:r>
          </a:p>
          <a:p>
            <a:pPr marL="273050" marR="5080" indent="-273050" algn="just" rtl="1">
              <a:spcBef>
                <a:spcPts val="1200"/>
              </a:spcBef>
              <a:buFont typeface="Arial" panose="020B0604020202020204" pitchFamily="34" charset="0"/>
              <a:buChar char="•"/>
            </a:pPr>
            <a:r>
              <a:rPr lang="ar-SA" sz="2000" dirty="0">
                <a:solidFill>
                  <a:srgbClr val="203864"/>
                </a:solidFill>
                <a:cs typeface="Calibri"/>
              </a:rPr>
              <a:t>الخوف</a:t>
            </a:r>
            <a:r>
              <a:rPr lang="ar-SY" sz="2000" dirty="0">
                <a:solidFill>
                  <a:srgbClr val="203864"/>
                </a:solidFill>
                <a:cs typeface="Calibri"/>
              </a:rPr>
              <a:t> من العودة إلى المنزل</a:t>
            </a:r>
          </a:p>
          <a:p>
            <a:pPr marL="273050" marR="5080" indent="-273050" algn="just" rtl="1">
              <a:spcBef>
                <a:spcPts val="1200"/>
              </a:spcBef>
              <a:buFont typeface="Arial" panose="020B0604020202020204" pitchFamily="34" charset="0"/>
              <a:buChar char="•"/>
            </a:pPr>
            <a:r>
              <a:rPr lang="ar-SY" sz="2000" dirty="0">
                <a:solidFill>
                  <a:srgbClr val="203864"/>
                </a:solidFill>
                <a:cs typeface="Calibri"/>
              </a:rPr>
              <a:t>السلوك ال</a:t>
            </a:r>
            <a:r>
              <a:rPr lang="ar-SA" sz="2000" dirty="0">
                <a:solidFill>
                  <a:srgbClr val="203864"/>
                </a:solidFill>
                <a:cs typeface="Calibri"/>
              </a:rPr>
              <a:t>خضوعي </a:t>
            </a:r>
            <a:r>
              <a:rPr lang="ar-SY" sz="2000" dirty="0">
                <a:solidFill>
                  <a:srgbClr val="203864"/>
                </a:solidFill>
                <a:cs typeface="Calibri"/>
              </a:rPr>
              <a:t>المفرط</a:t>
            </a:r>
          </a:p>
          <a:p>
            <a:pPr marL="273050" marR="5080" indent="-273050" algn="just" rtl="1">
              <a:spcBef>
                <a:spcPts val="1200"/>
              </a:spcBef>
              <a:buFont typeface="Arial" panose="020B0604020202020204" pitchFamily="34" charset="0"/>
              <a:buChar char="•"/>
            </a:pPr>
            <a:r>
              <a:rPr lang="ar-SY" sz="2000" dirty="0">
                <a:solidFill>
                  <a:srgbClr val="203864"/>
                </a:solidFill>
                <a:cs typeface="Calibri"/>
              </a:rPr>
              <a:t>الهروب من المنزل أو المدرسة</a:t>
            </a:r>
          </a:p>
        </p:txBody>
      </p:sp>
    </p:spTree>
    <p:extLst>
      <p:ext uri="{BB962C8B-B14F-4D97-AF65-F5344CB8AC3E}">
        <p14:creationId xmlns:p14="http://schemas.microsoft.com/office/powerpoint/2010/main" val="2014266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B52C812-5357-C74D-8FDA-6F6A4426050A}"/>
              </a:ext>
            </a:extLst>
          </p:cNvPr>
          <p:cNvSpPr txBox="1"/>
          <p:nvPr/>
        </p:nvSpPr>
        <p:spPr>
          <a:xfrm>
            <a:off x="587829" y="2151727"/>
            <a:ext cx="3233894" cy="2554545"/>
          </a:xfrm>
          <a:prstGeom prst="rect">
            <a:avLst/>
          </a:prstGeom>
          <a:noFill/>
        </p:spPr>
        <p:txBody>
          <a:bodyPr wrap="square" rtlCol="0">
            <a:spAutoFit/>
          </a:bodyPr>
          <a:lstStyle/>
          <a:p>
            <a:r>
              <a:rPr lang="tr-TR" sz="4000" b="1" dirty="0">
                <a:solidFill>
                  <a:schemeClr val="bg1"/>
                </a:solidFill>
              </a:rPr>
              <a:t>Çocuğa </a:t>
            </a:r>
          </a:p>
          <a:p>
            <a:r>
              <a:rPr lang="tr-TR" sz="4000" b="1" dirty="0">
                <a:solidFill>
                  <a:schemeClr val="bg1"/>
                </a:solidFill>
              </a:rPr>
              <a:t>Yönelik </a:t>
            </a:r>
          </a:p>
          <a:p>
            <a:r>
              <a:rPr lang="tr-TR" sz="4000" b="1" dirty="0">
                <a:solidFill>
                  <a:schemeClr val="bg1"/>
                </a:solidFill>
              </a:rPr>
              <a:t>Kötü </a:t>
            </a:r>
          </a:p>
          <a:p>
            <a:r>
              <a:rPr lang="tr-TR" sz="4000" b="1" dirty="0">
                <a:solidFill>
                  <a:schemeClr val="bg1"/>
                </a:solidFill>
              </a:rPr>
              <a:t>Muamele</a:t>
            </a:r>
          </a:p>
        </p:txBody>
      </p:sp>
      <p:graphicFrame>
        <p:nvGraphicFramePr>
          <p:cNvPr id="2" name="Diyagram 1"/>
          <p:cNvGraphicFramePr/>
          <p:nvPr>
            <p:extLst>
              <p:ext uri="{D42A27DB-BD31-4B8C-83A1-F6EECF244321}">
                <p14:modId xmlns:p14="http://schemas.microsoft.com/office/powerpoint/2010/main" val="1998428288"/>
              </p:ext>
            </p:extLst>
          </p:nvPr>
        </p:nvGraphicFramePr>
        <p:xfrm>
          <a:off x="1186544" y="489856"/>
          <a:ext cx="10134600" cy="587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379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1125</Words>
  <Application>Microsoft Office PowerPoint</Application>
  <PresentationFormat>Geniş ekran</PresentationFormat>
  <Paragraphs>168</Paragraphs>
  <Slides>22</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Ramy Sheikh Muhammed</cp:lastModifiedBy>
  <cp:revision>96</cp:revision>
  <dcterms:created xsi:type="dcterms:W3CDTF">2020-11-02T08:42:42Z</dcterms:created>
  <dcterms:modified xsi:type="dcterms:W3CDTF">2023-01-08T13:21:47Z</dcterms:modified>
</cp:coreProperties>
</file>